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1"/>
    <p:sldMasterId id="2147483707" r:id="rId2"/>
  </p:sldMasterIdLst>
  <p:notesMasterIdLst>
    <p:notesMasterId r:id="rId60"/>
  </p:notesMasterIdLst>
  <p:handoutMasterIdLst>
    <p:handoutMasterId r:id="rId61"/>
  </p:handoutMasterIdLst>
  <p:sldIdLst>
    <p:sldId id="270" r:id="rId3"/>
    <p:sldId id="370" r:id="rId4"/>
    <p:sldId id="444" r:id="rId5"/>
    <p:sldId id="393" r:id="rId6"/>
    <p:sldId id="447" r:id="rId7"/>
    <p:sldId id="385" r:id="rId8"/>
    <p:sldId id="466" r:id="rId9"/>
    <p:sldId id="284" r:id="rId10"/>
    <p:sldId id="286" r:id="rId11"/>
    <p:sldId id="287" r:id="rId12"/>
    <p:sldId id="420" r:id="rId13"/>
    <p:sldId id="402" r:id="rId14"/>
    <p:sldId id="404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08" r:id="rId27"/>
    <p:sldId id="483" r:id="rId28"/>
    <p:sldId id="484" r:id="rId29"/>
    <p:sldId id="485" r:id="rId30"/>
    <p:sldId id="486" r:id="rId31"/>
    <p:sldId id="410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21" r:id="rId40"/>
    <p:sldId id="411" r:id="rId41"/>
    <p:sldId id="415" r:id="rId42"/>
    <p:sldId id="495" r:id="rId43"/>
    <p:sldId id="496" r:id="rId44"/>
    <p:sldId id="497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390" r:id="rId53"/>
    <p:sldId id="465" r:id="rId54"/>
    <p:sldId id="450" r:id="rId55"/>
    <p:sldId id="449" r:id="rId56"/>
    <p:sldId id="462" r:id="rId57"/>
    <p:sldId id="464" r:id="rId58"/>
    <p:sldId id="461" r:id="rId59"/>
  </p:sldIdLst>
  <p:sldSz cx="9144000" cy="6858000" type="screen4x3"/>
  <p:notesSz cx="7010400" cy="9296400"/>
  <p:embeddedFontLst>
    <p:embeddedFont>
      <p:font typeface="ＭＳ Ｐゴシック" panose="020B0600070205080204" pitchFamily="34" charset="-128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SimSun" panose="02010600030101010101" pitchFamily="2" charset="-122"/>
      <p:regular r:id="rId67"/>
    </p:embeddedFont>
    <p:embeddedFont>
      <p:font typeface="Myriad Web Pro" panose="020B0503030403090204" charset="0"/>
      <p:regular r:id="rId68"/>
      <p:bold r:id="rId69"/>
      <p:italic r:id="rId70"/>
    </p:embeddedFont>
    <p:embeddedFont>
      <p:font typeface="Wingdings 2" panose="05020102010507070707" pitchFamily="18" charset="2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C"/>
    <a:srgbClr val="CCECFF"/>
    <a:srgbClr val="CCFFFF"/>
    <a:srgbClr val="FFFF99"/>
    <a:srgbClr val="FFCCFF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3" autoAdjust="0"/>
    <p:restoredTop sz="86452" autoAdjust="0"/>
  </p:normalViewPr>
  <p:slideViewPr>
    <p:cSldViewPr>
      <p:cViewPr>
        <p:scale>
          <a:sx n="60" d="100"/>
          <a:sy n="60" d="100"/>
        </p:scale>
        <p:origin x="-157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642" y="-5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1E98E-FE49-4DD3-9771-4CE270FBD692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E9EC38-BD7A-4755-8C9C-123B08A3023C}">
      <dgm:prSet phldrT="[Text]" custT="1"/>
      <dgm:spPr/>
      <dgm:t>
        <a:bodyPr/>
        <a:lstStyle/>
        <a:p>
          <a:r>
            <a:rPr lang="en-US" sz="1600" b="1" dirty="0"/>
            <a:t>Ops Branch Chief</a:t>
          </a:r>
        </a:p>
        <a:p>
          <a:r>
            <a:rPr lang="en-US" sz="1600" b="1" dirty="0"/>
            <a:t>Peter Rzeszotarski </a:t>
          </a:r>
        </a:p>
      </dgm:t>
    </dgm:pt>
    <dgm:pt modelId="{17A48A85-1710-4C58-92CE-58A0007C1074}" type="parTrans" cxnId="{4CA30D16-FC5B-4BF8-8BEE-BA5C840E7B6F}">
      <dgm:prSet/>
      <dgm:spPr/>
      <dgm:t>
        <a:bodyPr/>
        <a:lstStyle/>
        <a:p>
          <a:endParaRPr lang="en-US" sz="1600" b="1"/>
        </a:p>
      </dgm:t>
    </dgm:pt>
    <dgm:pt modelId="{9002504F-B617-4CE9-A5B6-5234E9C2737F}" type="sibTrans" cxnId="{4CA30D16-FC5B-4BF8-8BEE-BA5C840E7B6F}">
      <dgm:prSet/>
      <dgm:spPr/>
      <dgm:t>
        <a:bodyPr/>
        <a:lstStyle/>
        <a:p>
          <a:endParaRPr lang="en-US" sz="1600" b="1"/>
        </a:p>
      </dgm:t>
    </dgm:pt>
    <dgm:pt modelId="{9FA431D6-9364-44D2-A427-7C7ADE55E1BE}" type="asst">
      <dgm:prSet phldrT="[Text]" custT="1"/>
      <dgm:spPr/>
      <dgm:t>
        <a:bodyPr/>
        <a:lstStyle/>
        <a:p>
          <a:r>
            <a:rPr lang="en-US" sz="1600" b="1" dirty="0" smtClean="0"/>
            <a:t>Deputy</a:t>
          </a:r>
          <a:endParaRPr lang="en-US" sz="1600" b="1" dirty="0"/>
        </a:p>
      </dgm:t>
    </dgm:pt>
    <dgm:pt modelId="{FDB3F33A-38B5-4684-B5E7-9D1A8B045552}" type="parTrans" cxnId="{6F1DC939-DEBA-4F0E-A9B4-D4F78FC45001}">
      <dgm:prSet/>
      <dgm:spPr/>
      <dgm:t>
        <a:bodyPr/>
        <a:lstStyle/>
        <a:p>
          <a:endParaRPr lang="en-US" sz="1600" b="1"/>
        </a:p>
      </dgm:t>
    </dgm:pt>
    <dgm:pt modelId="{CA8CBC48-F2CA-4145-B206-FDAE57C4A4D6}" type="sibTrans" cxnId="{6F1DC939-DEBA-4F0E-A9B4-D4F78FC45001}">
      <dgm:prSet/>
      <dgm:spPr/>
      <dgm:t>
        <a:bodyPr/>
        <a:lstStyle/>
        <a:p>
          <a:endParaRPr lang="en-US" sz="1600" b="1"/>
        </a:p>
      </dgm:t>
    </dgm:pt>
    <dgm:pt modelId="{29617B5F-3E0F-477F-A7D8-FEACF2DEDD28}">
      <dgm:prSet phldrT="[Text]" custT="1"/>
      <dgm:spPr/>
      <dgm:t>
        <a:bodyPr/>
        <a:lstStyle/>
        <a:p>
          <a:r>
            <a:rPr lang="en-US" sz="1600" b="1" dirty="0"/>
            <a:t>Watch Team </a:t>
          </a:r>
          <a:r>
            <a:rPr lang="en-US" sz="1600" b="1" dirty="0" smtClean="0"/>
            <a:t>Lead</a:t>
          </a:r>
          <a:endParaRPr lang="en-US" sz="1600" b="1" dirty="0"/>
        </a:p>
      </dgm:t>
    </dgm:pt>
    <dgm:pt modelId="{EF44205E-F0AF-43B5-83BE-AEB1A7E43AC5}" type="parTrans" cxnId="{97E1C2B8-B286-4139-8D78-6532840C4507}">
      <dgm:prSet/>
      <dgm:spPr/>
      <dgm:t>
        <a:bodyPr/>
        <a:lstStyle/>
        <a:p>
          <a:endParaRPr lang="en-US" sz="1600" b="1"/>
        </a:p>
      </dgm:t>
    </dgm:pt>
    <dgm:pt modelId="{5FF23DD6-92C5-44E3-8C57-90782B563FAB}" type="sibTrans" cxnId="{97E1C2B8-B286-4139-8D78-6532840C4507}">
      <dgm:prSet/>
      <dgm:spPr/>
      <dgm:t>
        <a:bodyPr/>
        <a:lstStyle/>
        <a:p>
          <a:endParaRPr lang="en-US" sz="1600" b="1"/>
        </a:p>
      </dgm:t>
    </dgm:pt>
    <dgm:pt modelId="{38C9245E-5103-4E36-9238-5EA9D38F4E94}">
      <dgm:prSet phldrT="[Text]" custT="1"/>
      <dgm:spPr/>
      <dgm:t>
        <a:bodyPr/>
        <a:lstStyle/>
        <a:p>
          <a:r>
            <a:rPr lang="en-US" sz="1600" b="1" dirty="0"/>
            <a:t>Current Ops </a:t>
          </a:r>
          <a:r>
            <a:rPr lang="en-US" sz="1600" b="1" dirty="0" smtClean="0"/>
            <a:t>Lead</a:t>
          </a:r>
          <a:endParaRPr lang="en-US" sz="1600" b="1" dirty="0"/>
        </a:p>
      </dgm:t>
    </dgm:pt>
    <dgm:pt modelId="{A92860B7-8BEE-48FD-A2E8-162468E08FAF}" type="parTrans" cxnId="{629F1793-6AAD-457C-BF15-4200A75B8C83}">
      <dgm:prSet/>
      <dgm:spPr/>
      <dgm:t>
        <a:bodyPr/>
        <a:lstStyle/>
        <a:p>
          <a:endParaRPr lang="en-US" sz="1600" b="1"/>
        </a:p>
      </dgm:t>
    </dgm:pt>
    <dgm:pt modelId="{19E8CA6B-C60D-4B5C-8EF3-8BC254ADB791}" type="sibTrans" cxnId="{629F1793-6AAD-457C-BF15-4200A75B8C83}">
      <dgm:prSet/>
      <dgm:spPr/>
      <dgm:t>
        <a:bodyPr/>
        <a:lstStyle/>
        <a:p>
          <a:endParaRPr lang="en-US" sz="1600" b="1"/>
        </a:p>
      </dgm:t>
    </dgm:pt>
    <dgm:pt modelId="{068559FC-4E3B-46F1-AE20-85B3A87AD89C}">
      <dgm:prSet phldrT="[Text]" custT="1"/>
      <dgm:spPr/>
      <dgm:t>
        <a:bodyPr/>
        <a:lstStyle/>
        <a:p>
          <a:r>
            <a:rPr lang="en-US" sz="1600" b="1" dirty="0"/>
            <a:t>Support Team </a:t>
          </a:r>
          <a:r>
            <a:rPr lang="en-US" sz="1600" b="1" dirty="0" smtClean="0"/>
            <a:t>Lead</a:t>
          </a:r>
          <a:endParaRPr lang="en-US" sz="1600" b="1" dirty="0"/>
        </a:p>
      </dgm:t>
    </dgm:pt>
    <dgm:pt modelId="{E8472DAA-ABF8-4D70-85D1-F194D4262D8C}" type="parTrans" cxnId="{8C7BF1A7-7AC9-4941-ABAF-9011F6313DD5}">
      <dgm:prSet/>
      <dgm:spPr/>
      <dgm:t>
        <a:bodyPr/>
        <a:lstStyle/>
        <a:p>
          <a:endParaRPr lang="en-US" sz="1600" b="1"/>
        </a:p>
      </dgm:t>
    </dgm:pt>
    <dgm:pt modelId="{4BF74206-D253-4C01-8FA8-52A33ECE71A6}" type="sibTrans" cxnId="{8C7BF1A7-7AC9-4941-ABAF-9011F6313DD5}">
      <dgm:prSet/>
      <dgm:spPr/>
      <dgm:t>
        <a:bodyPr/>
        <a:lstStyle/>
        <a:p>
          <a:endParaRPr lang="en-US" sz="1600" b="1"/>
        </a:p>
      </dgm:t>
    </dgm:pt>
    <dgm:pt modelId="{98994C40-F1B2-4406-9D59-FF34E649B63C}" type="pres">
      <dgm:prSet presAssocID="{4861E98E-FE49-4DD3-9771-4CE270FBD69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16A55DD-97ED-4344-9A95-FC2F6E391D98}" type="pres">
      <dgm:prSet presAssocID="{D3E9EC38-BD7A-4755-8C9C-123B08A3023C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B006773-01E8-4089-906D-F39CD8B50CE3}" type="pres">
      <dgm:prSet presAssocID="{D3E9EC38-BD7A-4755-8C9C-123B08A3023C}" presName="rootComposite1" presStyleCnt="0"/>
      <dgm:spPr/>
      <dgm:t>
        <a:bodyPr/>
        <a:lstStyle/>
        <a:p>
          <a:endParaRPr lang="en-US"/>
        </a:p>
      </dgm:t>
    </dgm:pt>
    <dgm:pt modelId="{71602EFA-D14E-4A88-8A64-26364688F9EF}" type="pres">
      <dgm:prSet presAssocID="{D3E9EC38-BD7A-4755-8C9C-123B08A3023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E25290-73C8-4DF9-ABE7-F291EE34AB5F}" type="pres">
      <dgm:prSet presAssocID="{D3E9EC38-BD7A-4755-8C9C-123B08A3023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A482B840-04CC-4399-ACF4-D01077768788}" type="pres">
      <dgm:prSet presAssocID="{D3E9EC38-BD7A-4755-8C9C-123B08A3023C}" presName="hierChild2" presStyleCnt="0"/>
      <dgm:spPr/>
      <dgm:t>
        <a:bodyPr/>
        <a:lstStyle/>
        <a:p>
          <a:endParaRPr lang="en-US"/>
        </a:p>
      </dgm:t>
    </dgm:pt>
    <dgm:pt modelId="{3EF08522-F0BA-4E6F-9ED5-9242B65E9427}" type="pres">
      <dgm:prSet presAssocID="{EF44205E-F0AF-43B5-83BE-AEB1A7E43AC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B8838479-67A5-46BF-A802-E36EB675B546}" type="pres">
      <dgm:prSet presAssocID="{29617B5F-3E0F-477F-A7D8-FEACF2DEDD2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B92FD65-2A50-45EF-A581-88DE69C3FD5F}" type="pres">
      <dgm:prSet presAssocID="{29617B5F-3E0F-477F-A7D8-FEACF2DEDD28}" presName="rootComposite" presStyleCnt="0"/>
      <dgm:spPr/>
      <dgm:t>
        <a:bodyPr/>
        <a:lstStyle/>
        <a:p>
          <a:endParaRPr lang="en-US"/>
        </a:p>
      </dgm:t>
    </dgm:pt>
    <dgm:pt modelId="{03B06DFF-1BA7-4555-9A44-610B6D1D8E0E}" type="pres">
      <dgm:prSet presAssocID="{29617B5F-3E0F-477F-A7D8-FEACF2DEDD28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CC495D-BB65-43E2-9DE1-527535CB1DB4}" type="pres">
      <dgm:prSet presAssocID="{29617B5F-3E0F-477F-A7D8-FEACF2DEDD28}" presName="rootConnector" presStyleLbl="node2" presStyleIdx="0" presStyleCnt="3"/>
      <dgm:spPr/>
      <dgm:t>
        <a:bodyPr/>
        <a:lstStyle/>
        <a:p>
          <a:endParaRPr lang="en-US"/>
        </a:p>
      </dgm:t>
    </dgm:pt>
    <dgm:pt modelId="{24CA3398-664D-40CD-B938-83E08633F0E8}" type="pres">
      <dgm:prSet presAssocID="{29617B5F-3E0F-477F-A7D8-FEACF2DEDD28}" presName="hierChild4" presStyleCnt="0"/>
      <dgm:spPr/>
      <dgm:t>
        <a:bodyPr/>
        <a:lstStyle/>
        <a:p>
          <a:endParaRPr lang="en-US"/>
        </a:p>
      </dgm:t>
    </dgm:pt>
    <dgm:pt modelId="{17DD6731-4C49-445A-AD33-73DB53EBC38D}" type="pres">
      <dgm:prSet presAssocID="{29617B5F-3E0F-477F-A7D8-FEACF2DEDD28}" presName="hierChild5" presStyleCnt="0"/>
      <dgm:spPr/>
      <dgm:t>
        <a:bodyPr/>
        <a:lstStyle/>
        <a:p>
          <a:endParaRPr lang="en-US"/>
        </a:p>
      </dgm:t>
    </dgm:pt>
    <dgm:pt modelId="{CE074105-BAED-45CD-B04C-42E378842E0A}" type="pres">
      <dgm:prSet presAssocID="{A92860B7-8BEE-48FD-A2E8-162468E08FAF}" presName="Name37" presStyleLbl="parChTrans1D2" presStyleIdx="1" presStyleCnt="4"/>
      <dgm:spPr/>
      <dgm:t>
        <a:bodyPr/>
        <a:lstStyle/>
        <a:p>
          <a:endParaRPr lang="en-US"/>
        </a:p>
      </dgm:t>
    </dgm:pt>
    <dgm:pt modelId="{CC794A98-69E8-45B5-ADA9-3D285E398E08}" type="pres">
      <dgm:prSet presAssocID="{38C9245E-5103-4E36-9238-5EA9D38F4E9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D3847EB-7DD5-4B5F-A3BD-68843AD7D735}" type="pres">
      <dgm:prSet presAssocID="{38C9245E-5103-4E36-9238-5EA9D38F4E94}" presName="rootComposite" presStyleCnt="0"/>
      <dgm:spPr/>
      <dgm:t>
        <a:bodyPr/>
        <a:lstStyle/>
        <a:p>
          <a:endParaRPr lang="en-US"/>
        </a:p>
      </dgm:t>
    </dgm:pt>
    <dgm:pt modelId="{A066D515-CBD2-4C51-B19C-2117A95AA284}" type="pres">
      <dgm:prSet presAssocID="{38C9245E-5103-4E36-9238-5EA9D38F4E94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5F952D-50F7-40AD-9E72-7E23F0EAE738}" type="pres">
      <dgm:prSet presAssocID="{38C9245E-5103-4E36-9238-5EA9D38F4E94}" presName="rootConnector" presStyleLbl="node2" presStyleIdx="1" presStyleCnt="3"/>
      <dgm:spPr/>
      <dgm:t>
        <a:bodyPr/>
        <a:lstStyle/>
        <a:p>
          <a:endParaRPr lang="en-US"/>
        </a:p>
      </dgm:t>
    </dgm:pt>
    <dgm:pt modelId="{71D74334-72EE-4662-9206-D7589EA42CFD}" type="pres">
      <dgm:prSet presAssocID="{38C9245E-5103-4E36-9238-5EA9D38F4E94}" presName="hierChild4" presStyleCnt="0"/>
      <dgm:spPr/>
      <dgm:t>
        <a:bodyPr/>
        <a:lstStyle/>
        <a:p>
          <a:endParaRPr lang="en-US"/>
        </a:p>
      </dgm:t>
    </dgm:pt>
    <dgm:pt modelId="{8A2B6314-B503-4485-8BC0-1BAC6E29BA70}" type="pres">
      <dgm:prSet presAssocID="{38C9245E-5103-4E36-9238-5EA9D38F4E94}" presName="hierChild5" presStyleCnt="0"/>
      <dgm:spPr/>
      <dgm:t>
        <a:bodyPr/>
        <a:lstStyle/>
        <a:p>
          <a:endParaRPr lang="en-US"/>
        </a:p>
      </dgm:t>
    </dgm:pt>
    <dgm:pt modelId="{520805AC-F354-4CDC-9548-4726354AE9ED}" type="pres">
      <dgm:prSet presAssocID="{E8472DAA-ABF8-4D70-85D1-F194D4262D8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0579C45F-DA24-4807-9370-831AE77700F3}" type="pres">
      <dgm:prSet presAssocID="{068559FC-4E3B-46F1-AE20-85B3A87AD89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C5113DE-A9BA-405C-9E85-FF9F5C1CF3E9}" type="pres">
      <dgm:prSet presAssocID="{068559FC-4E3B-46F1-AE20-85B3A87AD89C}" presName="rootComposite" presStyleCnt="0"/>
      <dgm:spPr/>
      <dgm:t>
        <a:bodyPr/>
        <a:lstStyle/>
        <a:p>
          <a:endParaRPr lang="en-US"/>
        </a:p>
      </dgm:t>
    </dgm:pt>
    <dgm:pt modelId="{C2747036-31B2-4CB9-80EA-5F467B56D802}" type="pres">
      <dgm:prSet presAssocID="{068559FC-4E3B-46F1-AE20-85B3A87AD89C}" presName="rootText" presStyleLbl="node2" presStyleIdx="2" presStyleCnt="3" custLinFactNeighborX="-2108" custLinFactNeighborY="-13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8D6075-BD9E-4E47-BB40-8B0A36A7590F}" type="pres">
      <dgm:prSet presAssocID="{068559FC-4E3B-46F1-AE20-85B3A87AD89C}" presName="rootConnector" presStyleLbl="node2" presStyleIdx="2" presStyleCnt="3"/>
      <dgm:spPr/>
      <dgm:t>
        <a:bodyPr/>
        <a:lstStyle/>
        <a:p>
          <a:endParaRPr lang="en-US"/>
        </a:p>
      </dgm:t>
    </dgm:pt>
    <dgm:pt modelId="{2FF999CB-E5B3-48E6-A910-4A2A0947D1A0}" type="pres">
      <dgm:prSet presAssocID="{068559FC-4E3B-46F1-AE20-85B3A87AD89C}" presName="hierChild4" presStyleCnt="0"/>
      <dgm:spPr/>
      <dgm:t>
        <a:bodyPr/>
        <a:lstStyle/>
        <a:p>
          <a:endParaRPr lang="en-US"/>
        </a:p>
      </dgm:t>
    </dgm:pt>
    <dgm:pt modelId="{191D8676-A3D4-4692-BA39-D099A2D82BB7}" type="pres">
      <dgm:prSet presAssocID="{068559FC-4E3B-46F1-AE20-85B3A87AD89C}" presName="hierChild5" presStyleCnt="0"/>
      <dgm:spPr/>
      <dgm:t>
        <a:bodyPr/>
        <a:lstStyle/>
        <a:p>
          <a:endParaRPr lang="en-US"/>
        </a:p>
      </dgm:t>
    </dgm:pt>
    <dgm:pt modelId="{DDB2C7C3-FDA3-4C5B-9815-7146EDCFF9D4}" type="pres">
      <dgm:prSet presAssocID="{D3E9EC38-BD7A-4755-8C9C-123B08A3023C}" presName="hierChild3" presStyleCnt="0"/>
      <dgm:spPr/>
      <dgm:t>
        <a:bodyPr/>
        <a:lstStyle/>
        <a:p>
          <a:endParaRPr lang="en-US"/>
        </a:p>
      </dgm:t>
    </dgm:pt>
    <dgm:pt modelId="{E4FD99BB-1510-4C91-A513-8C8000FD78D0}" type="pres">
      <dgm:prSet presAssocID="{FDB3F33A-38B5-4684-B5E7-9D1A8B045552}" presName="Name111" presStyleLbl="parChTrans1D2" presStyleIdx="3" presStyleCnt="4"/>
      <dgm:spPr/>
      <dgm:t>
        <a:bodyPr/>
        <a:lstStyle/>
        <a:p>
          <a:endParaRPr lang="en-US"/>
        </a:p>
      </dgm:t>
    </dgm:pt>
    <dgm:pt modelId="{EA74E312-7C2E-4771-8AFB-9315B69B7AAD}" type="pres">
      <dgm:prSet presAssocID="{9FA431D6-9364-44D2-A427-7C7ADE55E1BE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6F218D5-6B5C-4840-BB87-672A45A309D2}" type="pres">
      <dgm:prSet presAssocID="{9FA431D6-9364-44D2-A427-7C7ADE55E1BE}" presName="rootComposite3" presStyleCnt="0"/>
      <dgm:spPr/>
      <dgm:t>
        <a:bodyPr/>
        <a:lstStyle/>
        <a:p>
          <a:endParaRPr lang="en-US"/>
        </a:p>
      </dgm:t>
    </dgm:pt>
    <dgm:pt modelId="{503C0255-F05F-4188-9098-B8CD6DE77406}" type="pres">
      <dgm:prSet presAssocID="{9FA431D6-9364-44D2-A427-7C7ADE55E1BE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8144F0-E0CB-42D8-BE65-52073E08AFE2}" type="pres">
      <dgm:prSet presAssocID="{9FA431D6-9364-44D2-A427-7C7ADE55E1BE}" presName="rootConnector3" presStyleLbl="asst1" presStyleIdx="0" presStyleCnt="1"/>
      <dgm:spPr/>
      <dgm:t>
        <a:bodyPr/>
        <a:lstStyle/>
        <a:p>
          <a:endParaRPr lang="en-US"/>
        </a:p>
      </dgm:t>
    </dgm:pt>
    <dgm:pt modelId="{FDA5E8D0-16B2-4973-9B70-3DB14222F8C1}" type="pres">
      <dgm:prSet presAssocID="{9FA431D6-9364-44D2-A427-7C7ADE55E1BE}" presName="hierChild6" presStyleCnt="0"/>
      <dgm:spPr/>
      <dgm:t>
        <a:bodyPr/>
        <a:lstStyle/>
        <a:p>
          <a:endParaRPr lang="en-US"/>
        </a:p>
      </dgm:t>
    </dgm:pt>
    <dgm:pt modelId="{40BEEADD-8F42-4095-B518-08F0897E5604}" type="pres">
      <dgm:prSet presAssocID="{9FA431D6-9364-44D2-A427-7C7ADE55E1BE}" presName="hierChild7" presStyleCnt="0"/>
      <dgm:spPr/>
      <dgm:t>
        <a:bodyPr/>
        <a:lstStyle/>
        <a:p>
          <a:endParaRPr lang="en-US"/>
        </a:p>
      </dgm:t>
    </dgm:pt>
  </dgm:ptLst>
  <dgm:cxnLst>
    <dgm:cxn modelId="{3665F255-2D8B-4F9D-AA9A-998FF3A53B35}" type="presOf" srcId="{9FA431D6-9364-44D2-A427-7C7ADE55E1BE}" destId="{B88144F0-E0CB-42D8-BE65-52073E08AFE2}" srcOrd="1" destOrd="0" presId="urn:microsoft.com/office/officeart/2005/8/layout/orgChart1"/>
    <dgm:cxn modelId="{4CA30D16-FC5B-4BF8-8BEE-BA5C840E7B6F}" srcId="{4861E98E-FE49-4DD3-9771-4CE270FBD692}" destId="{D3E9EC38-BD7A-4755-8C9C-123B08A3023C}" srcOrd="0" destOrd="0" parTransId="{17A48A85-1710-4C58-92CE-58A0007C1074}" sibTransId="{9002504F-B617-4CE9-A5B6-5234E9C2737F}"/>
    <dgm:cxn modelId="{F4E4F469-EA28-4074-BE0F-2E46C3A53B59}" type="presOf" srcId="{FDB3F33A-38B5-4684-B5E7-9D1A8B045552}" destId="{E4FD99BB-1510-4C91-A513-8C8000FD78D0}" srcOrd="0" destOrd="0" presId="urn:microsoft.com/office/officeart/2005/8/layout/orgChart1"/>
    <dgm:cxn modelId="{7F62752C-DCEC-46E7-8AEA-446F7A5020C4}" type="presOf" srcId="{29617B5F-3E0F-477F-A7D8-FEACF2DEDD28}" destId="{A5CC495D-BB65-43E2-9DE1-527535CB1DB4}" srcOrd="1" destOrd="0" presId="urn:microsoft.com/office/officeart/2005/8/layout/orgChart1"/>
    <dgm:cxn modelId="{1B5DBFC4-F726-463E-AEA0-851803C7FAC8}" type="presOf" srcId="{068559FC-4E3B-46F1-AE20-85B3A87AD89C}" destId="{C2747036-31B2-4CB9-80EA-5F467B56D802}" srcOrd="0" destOrd="0" presId="urn:microsoft.com/office/officeart/2005/8/layout/orgChart1"/>
    <dgm:cxn modelId="{6F1DC939-DEBA-4F0E-A9B4-D4F78FC45001}" srcId="{D3E9EC38-BD7A-4755-8C9C-123B08A3023C}" destId="{9FA431D6-9364-44D2-A427-7C7ADE55E1BE}" srcOrd="0" destOrd="0" parTransId="{FDB3F33A-38B5-4684-B5E7-9D1A8B045552}" sibTransId="{CA8CBC48-F2CA-4145-B206-FDAE57C4A4D6}"/>
    <dgm:cxn modelId="{1B42B3E2-B890-4DA1-95EB-46EDDEB77BFD}" type="presOf" srcId="{EF44205E-F0AF-43B5-83BE-AEB1A7E43AC5}" destId="{3EF08522-F0BA-4E6F-9ED5-9242B65E9427}" srcOrd="0" destOrd="0" presId="urn:microsoft.com/office/officeart/2005/8/layout/orgChart1"/>
    <dgm:cxn modelId="{65F57B0C-81DD-4EAC-AEEC-CE5B766EBE0F}" type="presOf" srcId="{29617B5F-3E0F-477F-A7D8-FEACF2DEDD28}" destId="{03B06DFF-1BA7-4555-9A44-610B6D1D8E0E}" srcOrd="0" destOrd="0" presId="urn:microsoft.com/office/officeart/2005/8/layout/orgChart1"/>
    <dgm:cxn modelId="{E0250D0F-AFED-4440-A0EC-83DF84C4D004}" type="presOf" srcId="{D3E9EC38-BD7A-4755-8C9C-123B08A3023C}" destId="{E8E25290-73C8-4DF9-ABE7-F291EE34AB5F}" srcOrd="1" destOrd="0" presId="urn:microsoft.com/office/officeart/2005/8/layout/orgChart1"/>
    <dgm:cxn modelId="{E26837EB-055F-4BAE-8870-6FBE04316CB8}" type="presOf" srcId="{9FA431D6-9364-44D2-A427-7C7ADE55E1BE}" destId="{503C0255-F05F-4188-9098-B8CD6DE77406}" srcOrd="0" destOrd="0" presId="urn:microsoft.com/office/officeart/2005/8/layout/orgChart1"/>
    <dgm:cxn modelId="{635A6159-61EC-4B62-BEC4-E19A29333DD7}" type="presOf" srcId="{D3E9EC38-BD7A-4755-8C9C-123B08A3023C}" destId="{71602EFA-D14E-4A88-8A64-26364688F9EF}" srcOrd="0" destOrd="0" presId="urn:microsoft.com/office/officeart/2005/8/layout/orgChart1"/>
    <dgm:cxn modelId="{F2265EF6-670E-4B4E-AC5C-85EDD54D8059}" type="presOf" srcId="{4861E98E-FE49-4DD3-9771-4CE270FBD692}" destId="{98994C40-F1B2-4406-9D59-FF34E649B63C}" srcOrd="0" destOrd="0" presId="urn:microsoft.com/office/officeart/2005/8/layout/orgChart1"/>
    <dgm:cxn modelId="{7EF321FF-2714-45F9-9C34-8264081685B0}" type="presOf" srcId="{38C9245E-5103-4E36-9238-5EA9D38F4E94}" destId="{A066D515-CBD2-4C51-B19C-2117A95AA284}" srcOrd="0" destOrd="0" presId="urn:microsoft.com/office/officeart/2005/8/layout/orgChart1"/>
    <dgm:cxn modelId="{629F1793-6AAD-457C-BF15-4200A75B8C83}" srcId="{D3E9EC38-BD7A-4755-8C9C-123B08A3023C}" destId="{38C9245E-5103-4E36-9238-5EA9D38F4E94}" srcOrd="2" destOrd="0" parTransId="{A92860B7-8BEE-48FD-A2E8-162468E08FAF}" sibTransId="{19E8CA6B-C60D-4B5C-8EF3-8BC254ADB791}"/>
    <dgm:cxn modelId="{E4459C54-9AB8-4AA0-9280-F5FA0673D9B3}" type="presOf" srcId="{A92860B7-8BEE-48FD-A2E8-162468E08FAF}" destId="{CE074105-BAED-45CD-B04C-42E378842E0A}" srcOrd="0" destOrd="0" presId="urn:microsoft.com/office/officeart/2005/8/layout/orgChart1"/>
    <dgm:cxn modelId="{8C7BF1A7-7AC9-4941-ABAF-9011F6313DD5}" srcId="{D3E9EC38-BD7A-4755-8C9C-123B08A3023C}" destId="{068559FC-4E3B-46F1-AE20-85B3A87AD89C}" srcOrd="3" destOrd="0" parTransId="{E8472DAA-ABF8-4D70-85D1-F194D4262D8C}" sibTransId="{4BF74206-D253-4C01-8FA8-52A33ECE71A6}"/>
    <dgm:cxn modelId="{77392586-990C-4F34-AC8F-338F683276A8}" type="presOf" srcId="{E8472DAA-ABF8-4D70-85D1-F194D4262D8C}" destId="{520805AC-F354-4CDC-9548-4726354AE9ED}" srcOrd="0" destOrd="0" presId="urn:microsoft.com/office/officeart/2005/8/layout/orgChart1"/>
    <dgm:cxn modelId="{F10DC8A8-36A6-4D22-9296-4658728FC762}" type="presOf" srcId="{068559FC-4E3B-46F1-AE20-85B3A87AD89C}" destId="{F18D6075-BD9E-4E47-BB40-8B0A36A7590F}" srcOrd="1" destOrd="0" presId="urn:microsoft.com/office/officeart/2005/8/layout/orgChart1"/>
    <dgm:cxn modelId="{3761E700-CA14-4C75-9FA0-19F8C78D5DA3}" type="presOf" srcId="{38C9245E-5103-4E36-9238-5EA9D38F4E94}" destId="{6E5F952D-50F7-40AD-9E72-7E23F0EAE738}" srcOrd="1" destOrd="0" presId="urn:microsoft.com/office/officeart/2005/8/layout/orgChart1"/>
    <dgm:cxn modelId="{97E1C2B8-B286-4139-8D78-6532840C4507}" srcId="{D3E9EC38-BD7A-4755-8C9C-123B08A3023C}" destId="{29617B5F-3E0F-477F-A7D8-FEACF2DEDD28}" srcOrd="1" destOrd="0" parTransId="{EF44205E-F0AF-43B5-83BE-AEB1A7E43AC5}" sibTransId="{5FF23DD6-92C5-44E3-8C57-90782B563FAB}"/>
    <dgm:cxn modelId="{ECDC3ED4-F041-4FEF-9C91-D2CC46FF1990}" type="presParOf" srcId="{98994C40-F1B2-4406-9D59-FF34E649B63C}" destId="{216A55DD-97ED-4344-9A95-FC2F6E391D98}" srcOrd="0" destOrd="0" presId="urn:microsoft.com/office/officeart/2005/8/layout/orgChart1"/>
    <dgm:cxn modelId="{864CC06C-E229-4A55-8747-3672F9BF4C90}" type="presParOf" srcId="{216A55DD-97ED-4344-9A95-FC2F6E391D98}" destId="{1B006773-01E8-4089-906D-F39CD8B50CE3}" srcOrd="0" destOrd="0" presId="urn:microsoft.com/office/officeart/2005/8/layout/orgChart1"/>
    <dgm:cxn modelId="{590D58D3-37A7-48B7-8BD9-D41BB10C9C8F}" type="presParOf" srcId="{1B006773-01E8-4089-906D-F39CD8B50CE3}" destId="{71602EFA-D14E-4A88-8A64-26364688F9EF}" srcOrd="0" destOrd="0" presId="urn:microsoft.com/office/officeart/2005/8/layout/orgChart1"/>
    <dgm:cxn modelId="{63030BD9-FF86-4579-861A-962BE490C00D}" type="presParOf" srcId="{1B006773-01E8-4089-906D-F39CD8B50CE3}" destId="{E8E25290-73C8-4DF9-ABE7-F291EE34AB5F}" srcOrd="1" destOrd="0" presId="urn:microsoft.com/office/officeart/2005/8/layout/orgChart1"/>
    <dgm:cxn modelId="{1B098331-1FE4-4449-A5BC-F2D679416D66}" type="presParOf" srcId="{216A55DD-97ED-4344-9A95-FC2F6E391D98}" destId="{A482B840-04CC-4399-ACF4-D01077768788}" srcOrd="1" destOrd="0" presId="urn:microsoft.com/office/officeart/2005/8/layout/orgChart1"/>
    <dgm:cxn modelId="{B74B1EC4-0002-48F8-A8D6-FA48040BF273}" type="presParOf" srcId="{A482B840-04CC-4399-ACF4-D01077768788}" destId="{3EF08522-F0BA-4E6F-9ED5-9242B65E9427}" srcOrd="0" destOrd="0" presId="urn:microsoft.com/office/officeart/2005/8/layout/orgChart1"/>
    <dgm:cxn modelId="{F8726EB6-15F1-49E3-870C-5A1323DC6364}" type="presParOf" srcId="{A482B840-04CC-4399-ACF4-D01077768788}" destId="{B8838479-67A5-46BF-A802-E36EB675B546}" srcOrd="1" destOrd="0" presId="urn:microsoft.com/office/officeart/2005/8/layout/orgChart1"/>
    <dgm:cxn modelId="{4510A87D-FBF1-4200-9FDD-83CB31240F9F}" type="presParOf" srcId="{B8838479-67A5-46BF-A802-E36EB675B546}" destId="{DB92FD65-2A50-45EF-A581-88DE69C3FD5F}" srcOrd="0" destOrd="0" presId="urn:microsoft.com/office/officeart/2005/8/layout/orgChart1"/>
    <dgm:cxn modelId="{6B1E7836-C655-47D2-80A8-0EFB174E1807}" type="presParOf" srcId="{DB92FD65-2A50-45EF-A581-88DE69C3FD5F}" destId="{03B06DFF-1BA7-4555-9A44-610B6D1D8E0E}" srcOrd="0" destOrd="0" presId="urn:microsoft.com/office/officeart/2005/8/layout/orgChart1"/>
    <dgm:cxn modelId="{70120AFE-FC9E-47E4-AE5C-7A5F747BC43F}" type="presParOf" srcId="{DB92FD65-2A50-45EF-A581-88DE69C3FD5F}" destId="{A5CC495D-BB65-43E2-9DE1-527535CB1DB4}" srcOrd="1" destOrd="0" presId="urn:microsoft.com/office/officeart/2005/8/layout/orgChart1"/>
    <dgm:cxn modelId="{482FE17C-A543-4079-A343-3E3910BE049C}" type="presParOf" srcId="{B8838479-67A5-46BF-A802-E36EB675B546}" destId="{24CA3398-664D-40CD-B938-83E08633F0E8}" srcOrd="1" destOrd="0" presId="urn:microsoft.com/office/officeart/2005/8/layout/orgChart1"/>
    <dgm:cxn modelId="{C3EEF68D-69E6-408E-9E68-58DF03F76710}" type="presParOf" srcId="{B8838479-67A5-46BF-A802-E36EB675B546}" destId="{17DD6731-4C49-445A-AD33-73DB53EBC38D}" srcOrd="2" destOrd="0" presId="urn:microsoft.com/office/officeart/2005/8/layout/orgChart1"/>
    <dgm:cxn modelId="{1732E2D7-AAD2-4987-AE67-F29B98996623}" type="presParOf" srcId="{A482B840-04CC-4399-ACF4-D01077768788}" destId="{CE074105-BAED-45CD-B04C-42E378842E0A}" srcOrd="2" destOrd="0" presId="urn:microsoft.com/office/officeart/2005/8/layout/orgChart1"/>
    <dgm:cxn modelId="{394792DB-9D9B-4F9C-A958-71901C097A0C}" type="presParOf" srcId="{A482B840-04CC-4399-ACF4-D01077768788}" destId="{CC794A98-69E8-45B5-ADA9-3D285E398E08}" srcOrd="3" destOrd="0" presId="urn:microsoft.com/office/officeart/2005/8/layout/orgChart1"/>
    <dgm:cxn modelId="{48B7F8AD-AEE2-4A5B-AD4E-AB0977AC2551}" type="presParOf" srcId="{CC794A98-69E8-45B5-ADA9-3D285E398E08}" destId="{DD3847EB-7DD5-4B5F-A3BD-68843AD7D735}" srcOrd="0" destOrd="0" presId="urn:microsoft.com/office/officeart/2005/8/layout/orgChart1"/>
    <dgm:cxn modelId="{0148FF60-10B6-421F-B3C0-23704CE16AAB}" type="presParOf" srcId="{DD3847EB-7DD5-4B5F-A3BD-68843AD7D735}" destId="{A066D515-CBD2-4C51-B19C-2117A95AA284}" srcOrd="0" destOrd="0" presId="urn:microsoft.com/office/officeart/2005/8/layout/orgChart1"/>
    <dgm:cxn modelId="{BF382E2C-AE19-447D-873F-EF0F28BBCF62}" type="presParOf" srcId="{DD3847EB-7DD5-4B5F-A3BD-68843AD7D735}" destId="{6E5F952D-50F7-40AD-9E72-7E23F0EAE738}" srcOrd="1" destOrd="0" presId="urn:microsoft.com/office/officeart/2005/8/layout/orgChart1"/>
    <dgm:cxn modelId="{7C771805-3723-46CA-B540-074B850B8A6E}" type="presParOf" srcId="{CC794A98-69E8-45B5-ADA9-3D285E398E08}" destId="{71D74334-72EE-4662-9206-D7589EA42CFD}" srcOrd="1" destOrd="0" presId="urn:microsoft.com/office/officeart/2005/8/layout/orgChart1"/>
    <dgm:cxn modelId="{9169FC1A-BC7A-40DE-987B-F4C4BAB74665}" type="presParOf" srcId="{CC794A98-69E8-45B5-ADA9-3D285E398E08}" destId="{8A2B6314-B503-4485-8BC0-1BAC6E29BA70}" srcOrd="2" destOrd="0" presId="urn:microsoft.com/office/officeart/2005/8/layout/orgChart1"/>
    <dgm:cxn modelId="{7D1DDEAE-516A-41E4-A817-58104A532BF5}" type="presParOf" srcId="{A482B840-04CC-4399-ACF4-D01077768788}" destId="{520805AC-F354-4CDC-9548-4726354AE9ED}" srcOrd="4" destOrd="0" presId="urn:microsoft.com/office/officeart/2005/8/layout/orgChart1"/>
    <dgm:cxn modelId="{27C96D1D-58F9-4E24-A22D-19CE51E3A11B}" type="presParOf" srcId="{A482B840-04CC-4399-ACF4-D01077768788}" destId="{0579C45F-DA24-4807-9370-831AE77700F3}" srcOrd="5" destOrd="0" presId="urn:microsoft.com/office/officeart/2005/8/layout/orgChart1"/>
    <dgm:cxn modelId="{47E01231-F7EE-4670-8DB6-9C2D5913253B}" type="presParOf" srcId="{0579C45F-DA24-4807-9370-831AE77700F3}" destId="{DC5113DE-A9BA-405C-9E85-FF9F5C1CF3E9}" srcOrd="0" destOrd="0" presId="urn:microsoft.com/office/officeart/2005/8/layout/orgChart1"/>
    <dgm:cxn modelId="{3E424655-308F-4B62-B21E-EEC9E30706E7}" type="presParOf" srcId="{DC5113DE-A9BA-405C-9E85-FF9F5C1CF3E9}" destId="{C2747036-31B2-4CB9-80EA-5F467B56D802}" srcOrd="0" destOrd="0" presId="urn:microsoft.com/office/officeart/2005/8/layout/orgChart1"/>
    <dgm:cxn modelId="{13FB09E7-C7E7-41F2-AA23-C57DAB1B1AC2}" type="presParOf" srcId="{DC5113DE-A9BA-405C-9E85-FF9F5C1CF3E9}" destId="{F18D6075-BD9E-4E47-BB40-8B0A36A7590F}" srcOrd="1" destOrd="0" presId="urn:microsoft.com/office/officeart/2005/8/layout/orgChart1"/>
    <dgm:cxn modelId="{83BBBB1A-E6DA-4CCB-8617-82E04BF5EBEF}" type="presParOf" srcId="{0579C45F-DA24-4807-9370-831AE77700F3}" destId="{2FF999CB-E5B3-48E6-A910-4A2A0947D1A0}" srcOrd="1" destOrd="0" presId="urn:microsoft.com/office/officeart/2005/8/layout/orgChart1"/>
    <dgm:cxn modelId="{3D8C1C30-9518-4FAE-9489-86530D4C310E}" type="presParOf" srcId="{0579C45F-DA24-4807-9370-831AE77700F3}" destId="{191D8676-A3D4-4692-BA39-D099A2D82BB7}" srcOrd="2" destOrd="0" presId="urn:microsoft.com/office/officeart/2005/8/layout/orgChart1"/>
    <dgm:cxn modelId="{C304042E-18E5-48AE-8B55-FFBC120B44DE}" type="presParOf" srcId="{216A55DD-97ED-4344-9A95-FC2F6E391D98}" destId="{DDB2C7C3-FDA3-4C5B-9815-7146EDCFF9D4}" srcOrd="2" destOrd="0" presId="urn:microsoft.com/office/officeart/2005/8/layout/orgChart1"/>
    <dgm:cxn modelId="{E8B7DC87-E3C4-410A-B003-01F06FCF710B}" type="presParOf" srcId="{DDB2C7C3-FDA3-4C5B-9815-7146EDCFF9D4}" destId="{E4FD99BB-1510-4C91-A513-8C8000FD78D0}" srcOrd="0" destOrd="0" presId="urn:microsoft.com/office/officeart/2005/8/layout/orgChart1"/>
    <dgm:cxn modelId="{184C9F7D-CE78-4DBE-A57B-6E7615CE39A9}" type="presParOf" srcId="{DDB2C7C3-FDA3-4C5B-9815-7146EDCFF9D4}" destId="{EA74E312-7C2E-4771-8AFB-9315B69B7AAD}" srcOrd="1" destOrd="0" presId="urn:microsoft.com/office/officeart/2005/8/layout/orgChart1"/>
    <dgm:cxn modelId="{DC91D63A-7DC4-48F1-80ED-F02499327086}" type="presParOf" srcId="{EA74E312-7C2E-4771-8AFB-9315B69B7AAD}" destId="{86F218D5-6B5C-4840-BB87-672A45A309D2}" srcOrd="0" destOrd="0" presId="urn:microsoft.com/office/officeart/2005/8/layout/orgChart1"/>
    <dgm:cxn modelId="{23D6D4DE-8E7E-4019-A4BC-521E6CF04437}" type="presParOf" srcId="{86F218D5-6B5C-4840-BB87-672A45A309D2}" destId="{503C0255-F05F-4188-9098-B8CD6DE77406}" srcOrd="0" destOrd="0" presId="urn:microsoft.com/office/officeart/2005/8/layout/orgChart1"/>
    <dgm:cxn modelId="{A41F8385-A467-4FA5-B049-CE211847F06F}" type="presParOf" srcId="{86F218D5-6B5C-4840-BB87-672A45A309D2}" destId="{B88144F0-E0CB-42D8-BE65-52073E08AFE2}" srcOrd="1" destOrd="0" presId="urn:microsoft.com/office/officeart/2005/8/layout/orgChart1"/>
    <dgm:cxn modelId="{839021F9-2574-41AC-B976-D203C1023815}" type="presParOf" srcId="{EA74E312-7C2E-4771-8AFB-9315B69B7AAD}" destId="{FDA5E8D0-16B2-4973-9B70-3DB14222F8C1}" srcOrd="1" destOrd="0" presId="urn:microsoft.com/office/officeart/2005/8/layout/orgChart1"/>
    <dgm:cxn modelId="{1273C735-CDCB-4B3E-923C-811FBC40B849}" type="presParOf" srcId="{EA74E312-7C2E-4771-8AFB-9315B69B7AAD}" destId="{40BEEADD-8F42-4095-B518-08F0897E56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164F6F-7548-464E-8ABD-B416D3F989BB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078DAD-0452-4A90-8299-A9B93FB8F0E9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Operations Section</a:t>
          </a:r>
          <a:endParaRPr lang="en-US" b="1" dirty="0">
            <a:solidFill>
              <a:schemeClr val="bg2"/>
            </a:solidFill>
          </a:endParaRPr>
        </a:p>
      </dgm:t>
    </dgm:pt>
    <dgm:pt modelId="{D4B3B346-E475-4A51-98B4-CEB2B00055F9}" type="parTrans" cxnId="{63367724-421A-47B3-876D-C2DABD863E98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AA6D5A14-2462-4D1A-897F-0674A5A54C01}" type="sibTrans" cxnId="{63367724-421A-47B3-876D-C2DABD863E98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32C991AC-4B0C-4144-ADAE-C696E23754FD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Current Operations Lead   </a:t>
          </a:r>
          <a:endParaRPr lang="en-US" b="1" dirty="0">
            <a:solidFill>
              <a:schemeClr val="bg2"/>
            </a:solidFill>
          </a:endParaRPr>
        </a:p>
      </dgm:t>
    </dgm:pt>
    <dgm:pt modelId="{9D53D87A-A3C3-49BC-8741-59B5B02AD218}" type="parTrans" cxnId="{2675C98F-29A0-41CD-9F4F-6363989069FF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488AA5F3-48EC-4C46-B2DC-214E1DCC4C25}" type="sibTrans" cxnId="{2675C98F-29A0-41CD-9F4F-6363989069FF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544AB5A8-7F2F-41E3-AB8C-9CA2B6974B02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Duty Officer</a:t>
          </a:r>
          <a:endParaRPr lang="en-US" b="1" dirty="0">
            <a:solidFill>
              <a:schemeClr val="bg2"/>
            </a:solidFill>
          </a:endParaRPr>
        </a:p>
      </dgm:t>
    </dgm:pt>
    <dgm:pt modelId="{C0015039-670C-485F-B962-69817CE4603F}" type="parTrans" cxnId="{8F67C4AC-7AC1-4827-9AAD-FF61173B25BB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0AB92BC9-23FC-4485-9921-9BB34078ED65}" type="sibTrans" cxnId="{8F67C4AC-7AC1-4827-9AAD-FF61173B25BB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96722518-D346-4B93-8D21-259DCAB97C4D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EOC Support Lead</a:t>
          </a:r>
          <a:endParaRPr lang="en-US" b="1" dirty="0">
            <a:solidFill>
              <a:schemeClr val="bg2"/>
            </a:solidFill>
          </a:endParaRPr>
        </a:p>
      </dgm:t>
    </dgm:pt>
    <dgm:pt modelId="{B73CB3FD-07A0-43AD-8274-9C051E76E6CD}" type="parTrans" cxnId="{A4C3704F-70CD-405A-8DCC-1D662254F36C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289D11BF-9230-4C2D-83B1-D5C33AA995F0}" type="sibTrans" cxnId="{A4C3704F-70CD-405A-8DCC-1D662254F36C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BA897198-9988-49CB-8BBE-937F5B97531B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Response Coordinator</a:t>
          </a:r>
          <a:endParaRPr lang="en-US" b="1" dirty="0">
            <a:solidFill>
              <a:schemeClr val="bg2"/>
            </a:solidFill>
          </a:endParaRPr>
        </a:p>
      </dgm:t>
    </dgm:pt>
    <dgm:pt modelId="{EE333D6B-6212-4521-821C-72C18C5CEE30}" type="parTrans" cxnId="{473E3C39-D059-4BF4-A373-3FF7A0573E55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FCFDE6FD-45E6-451A-BDE8-59337F3BD0C3}" type="sibTrans" cxnId="{473E3C39-D059-4BF4-A373-3FF7A0573E55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DF21B6DA-38EB-4BF0-9DCC-75E932C96392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Preparedness Coordinator</a:t>
          </a:r>
          <a:endParaRPr lang="en-US" b="1" dirty="0">
            <a:solidFill>
              <a:schemeClr val="bg2"/>
            </a:solidFill>
          </a:endParaRPr>
        </a:p>
      </dgm:t>
    </dgm:pt>
    <dgm:pt modelId="{A417FCFB-E126-4430-AD22-43E8FF0BDCCC}" type="parTrans" cxnId="{253EC9E9-7E4E-4B64-B29F-EEB1459FA821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A8CC904C-E4AC-43D1-B58B-088D50BFBDA2}" type="sibTrans" cxnId="{253EC9E9-7E4E-4B64-B29F-EEB1459FA821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E485B519-CDB7-41DC-B0CE-7E1425B9DCF6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Task Lead</a:t>
          </a:r>
          <a:endParaRPr lang="en-US" b="1" dirty="0">
            <a:solidFill>
              <a:schemeClr val="bg2"/>
            </a:solidFill>
          </a:endParaRPr>
        </a:p>
      </dgm:t>
    </dgm:pt>
    <dgm:pt modelId="{D3C07F0E-D5D8-49DC-B174-0378D0A4D5C2}" type="parTrans" cxnId="{A27D0C56-1D9B-450A-9CBD-9D9BF904C7B8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379C6246-75EB-407B-993E-336D953C4740}" type="sibTrans" cxnId="{A27D0C56-1D9B-450A-9CBD-9D9BF904C7B8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C92A5010-2163-4E60-A018-C10946768270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Tasker</a:t>
          </a:r>
          <a:endParaRPr lang="en-US" b="1" dirty="0">
            <a:solidFill>
              <a:schemeClr val="bg2"/>
            </a:solidFill>
          </a:endParaRPr>
        </a:p>
      </dgm:t>
    </dgm:pt>
    <dgm:pt modelId="{C02F06CB-E0AE-468B-A2BB-277168476D45}" type="parTrans" cxnId="{848F4AE8-632F-4698-9C49-F6EBF39AF040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149FB850-4233-4FBB-A26D-019B4587C781}" type="sibTrans" cxnId="{848F4AE8-632F-4698-9C49-F6EBF39AF040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7161B2E3-D791-4F66-849A-748C4BDB61A0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Task Tracker</a:t>
          </a:r>
          <a:endParaRPr lang="en-US" b="1" dirty="0">
            <a:solidFill>
              <a:schemeClr val="bg2"/>
            </a:solidFill>
          </a:endParaRPr>
        </a:p>
      </dgm:t>
    </dgm:pt>
    <dgm:pt modelId="{6E271125-4015-4781-B1E4-244423824E6E}" type="sibTrans" cxnId="{9AE59E14-FFCB-4CDC-9BAB-2F0378A58044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20D8CD7F-0B25-4557-8C30-5B4D00198460}" type="parTrans" cxnId="{9AE59E14-FFCB-4CDC-9BAB-2F0378A58044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CDE9124A-0000-4ABD-ADE2-4B7F14309CBA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Watch Officer</a:t>
          </a:r>
          <a:endParaRPr lang="en-US" b="1" dirty="0">
            <a:solidFill>
              <a:schemeClr val="bg2"/>
            </a:solidFill>
          </a:endParaRPr>
        </a:p>
      </dgm:t>
    </dgm:pt>
    <dgm:pt modelId="{8ACFB524-EFB1-407F-AB39-21166DA133B6}" type="parTrans" cxnId="{46EDBC68-741C-4ACF-8518-AF1CC57B056F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0822834A-189E-45A0-924F-EBFF02B5F3F5}" type="sibTrans" cxnId="{46EDBC68-741C-4ACF-8518-AF1CC57B056F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00A838BB-2C3E-4B1E-AAEA-423CAC2CFD16}">
      <dgm:prSet phldrT="[Text]"/>
      <dgm:spPr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16200000" scaled="0"/>
        </a:gradFill>
      </dgm:spPr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Information Operations Coordinator</a:t>
          </a:r>
          <a:endParaRPr lang="en-US" b="1" dirty="0">
            <a:solidFill>
              <a:schemeClr val="bg2"/>
            </a:solidFill>
          </a:endParaRPr>
        </a:p>
      </dgm:t>
    </dgm:pt>
    <dgm:pt modelId="{21575623-9D47-487E-BC66-AB03CBA97D83}" type="parTrans" cxnId="{7E0F1DA3-A3AE-4343-AA6E-77913B7E4E84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A6784054-82A0-4ECC-BED2-EBE9DD969BB9}" type="sibTrans" cxnId="{7E0F1DA3-A3AE-4343-AA6E-77913B7E4E84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E779EE55-4D44-441A-8DA4-8554735A4E82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Audiovisual</a:t>
          </a:r>
        </a:p>
        <a:p>
          <a:r>
            <a:rPr lang="en-US" b="1" dirty="0" smtClean="0">
              <a:solidFill>
                <a:schemeClr val="bg2"/>
              </a:solidFill>
            </a:rPr>
            <a:t>Support</a:t>
          </a:r>
          <a:endParaRPr lang="en-US" b="1" dirty="0">
            <a:solidFill>
              <a:schemeClr val="bg2"/>
            </a:solidFill>
          </a:endParaRPr>
        </a:p>
      </dgm:t>
    </dgm:pt>
    <dgm:pt modelId="{77E37F09-4A2F-44BE-82C1-BEB962FA7380}" type="parTrans" cxnId="{C6186125-B58E-4E2E-9F93-34F29DE62371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DBAAAF0C-5A13-4CB1-B179-B91030A003CB}" type="sibTrans" cxnId="{C6186125-B58E-4E2E-9F93-34F29DE62371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5499FE29-64BB-4B3F-83DD-06873D38BFA6}">
      <dgm:prSet phldrT="[Text]"/>
      <dgm:spPr/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Administrative Support</a:t>
          </a:r>
          <a:endParaRPr lang="en-US" b="1" dirty="0">
            <a:solidFill>
              <a:schemeClr val="bg2"/>
            </a:solidFill>
          </a:endParaRPr>
        </a:p>
      </dgm:t>
    </dgm:pt>
    <dgm:pt modelId="{B3486BF3-40AD-4C34-BBC8-107704114FC1}" type="parTrans" cxnId="{AF83EB80-C6FB-49A4-8AE1-02AD69D6BF07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E930287F-7CF9-43B9-9427-F44AE6214DA7}" type="sibTrans" cxnId="{AF83EB80-C6FB-49A4-8AE1-02AD69D6BF07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F1246C8F-999F-4663-9FB3-376F4C291E6C}">
      <dgm:prSet phldrT="[Text]"/>
      <dgm:spPr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16200000" scaled="0"/>
        </a:gradFill>
      </dgm:spPr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Applications Support</a:t>
          </a:r>
          <a:endParaRPr lang="en-US" b="1" dirty="0">
            <a:solidFill>
              <a:schemeClr val="bg2"/>
            </a:solidFill>
          </a:endParaRPr>
        </a:p>
      </dgm:t>
    </dgm:pt>
    <dgm:pt modelId="{67E70760-0556-4663-8067-FD4BD9EC2AA4}" type="parTrans" cxnId="{2677466E-FA7F-4AAD-9212-856A6A41921E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8524113D-BC8B-49A4-9273-428AC421FA27}" type="sibTrans" cxnId="{2677466E-FA7F-4AAD-9212-856A6A41921E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DED47DCF-7EDF-4051-9C2B-1978D7BC9F16}">
      <dgm:prSet phldrT="[Text]"/>
      <dgm:spPr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16200000" scaled="0"/>
        </a:gradFill>
      </dgm:spPr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IT</a:t>
          </a:r>
        </a:p>
        <a:p>
          <a:r>
            <a:rPr lang="en-US" b="1" dirty="0" smtClean="0">
              <a:solidFill>
                <a:schemeClr val="bg2"/>
              </a:solidFill>
            </a:rPr>
            <a:t>Support</a:t>
          </a:r>
          <a:endParaRPr lang="en-US" b="1" dirty="0">
            <a:solidFill>
              <a:schemeClr val="bg2"/>
            </a:solidFill>
          </a:endParaRPr>
        </a:p>
      </dgm:t>
    </dgm:pt>
    <dgm:pt modelId="{FA0F3D24-ECBA-46AB-B35E-6CABE258CD2B}" type="parTrans" cxnId="{E2E21BCE-88AA-4970-868D-5DEFB5842165}">
      <dgm:prSet/>
      <dgm:spPr/>
      <dgm:t>
        <a:bodyPr/>
        <a:lstStyle/>
        <a:p>
          <a:endParaRPr lang="en-US" b="1" dirty="0">
            <a:solidFill>
              <a:schemeClr val="bg2"/>
            </a:solidFill>
          </a:endParaRPr>
        </a:p>
      </dgm:t>
    </dgm:pt>
    <dgm:pt modelId="{8A4F5FD0-8A51-4883-9DAB-3360615757F4}" type="sibTrans" cxnId="{E2E21BCE-88AA-4970-868D-5DEFB5842165}">
      <dgm:prSet/>
      <dgm:spPr/>
      <dgm:t>
        <a:bodyPr/>
        <a:lstStyle/>
        <a:p>
          <a:endParaRPr lang="en-US" b="1">
            <a:solidFill>
              <a:schemeClr val="bg2"/>
            </a:solidFill>
          </a:endParaRPr>
        </a:p>
      </dgm:t>
    </dgm:pt>
    <dgm:pt modelId="{6FD395DE-611B-4849-AB72-B038368B6932}" type="pres">
      <dgm:prSet presAssocID="{65164F6F-7548-464E-8ABD-B416D3F989B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21EC58B-6E94-4253-A8D6-EEEBDF20D4A3}" type="pres">
      <dgm:prSet presAssocID="{20078DAD-0452-4A90-8299-A9B93FB8F0E9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8406E4F-F86D-405E-A976-129291529643}" type="pres">
      <dgm:prSet presAssocID="{20078DAD-0452-4A90-8299-A9B93FB8F0E9}" presName="rootComposite1" presStyleCnt="0"/>
      <dgm:spPr/>
      <dgm:t>
        <a:bodyPr/>
        <a:lstStyle/>
        <a:p>
          <a:endParaRPr lang="en-US"/>
        </a:p>
      </dgm:t>
    </dgm:pt>
    <dgm:pt modelId="{4A55427D-BF07-4638-A8F0-3D9A2F456023}" type="pres">
      <dgm:prSet presAssocID="{20078DAD-0452-4A90-8299-A9B93FB8F0E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65ABE0-39A4-4EF1-BE2B-033627CC81A3}" type="pres">
      <dgm:prSet presAssocID="{20078DAD-0452-4A90-8299-A9B93FB8F0E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D69DD14-16E8-467A-9B43-11D4E2692D25}" type="pres">
      <dgm:prSet presAssocID="{20078DAD-0452-4A90-8299-A9B93FB8F0E9}" presName="hierChild2" presStyleCnt="0"/>
      <dgm:spPr/>
      <dgm:t>
        <a:bodyPr/>
        <a:lstStyle/>
        <a:p>
          <a:endParaRPr lang="en-US"/>
        </a:p>
      </dgm:t>
    </dgm:pt>
    <dgm:pt modelId="{140A3183-5898-4128-8586-6E7CE9302734}" type="pres">
      <dgm:prSet presAssocID="{9D53D87A-A3C3-49BC-8741-59B5B02AD218}" presName="Name37" presStyleLbl="parChTrans1D2" presStyleIdx="0" presStyleCnt="3"/>
      <dgm:spPr/>
      <dgm:t>
        <a:bodyPr/>
        <a:lstStyle/>
        <a:p>
          <a:endParaRPr lang="en-US"/>
        </a:p>
      </dgm:t>
    </dgm:pt>
    <dgm:pt modelId="{1D13274B-EF97-4CBD-B484-837A7F27B8EC}" type="pres">
      <dgm:prSet presAssocID="{32C991AC-4B0C-4144-ADAE-C696E23754FD}" presName="hierRoot2" presStyleCnt="0">
        <dgm:presLayoutVars>
          <dgm:hierBranch val="r"/>
        </dgm:presLayoutVars>
      </dgm:prSet>
      <dgm:spPr/>
      <dgm:t>
        <a:bodyPr/>
        <a:lstStyle/>
        <a:p>
          <a:endParaRPr lang="en-US"/>
        </a:p>
      </dgm:t>
    </dgm:pt>
    <dgm:pt modelId="{83E6897F-FA3A-46EB-83C3-350779BEA0EB}" type="pres">
      <dgm:prSet presAssocID="{32C991AC-4B0C-4144-ADAE-C696E23754FD}" presName="rootComposite" presStyleCnt="0"/>
      <dgm:spPr/>
      <dgm:t>
        <a:bodyPr/>
        <a:lstStyle/>
        <a:p>
          <a:endParaRPr lang="en-US"/>
        </a:p>
      </dgm:t>
    </dgm:pt>
    <dgm:pt modelId="{0182EABE-66CE-4C8A-B358-1E6A34CDE684}" type="pres">
      <dgm:prSet presAssocID="{32C991AC-4B0C-4144-ADAE-C696E23754FD}" presName="rootText" presStyleLbl="node2" presStyleIdx="0" presStyleCnt="3" custLinFactNeighborX="-462" custLinFactNeighborY="21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13AE23-3D25-411A-822C-CF585E950A0E}" type="pres">
      <dgm:prSet presAssocID="{32C991AC-4B0C-4144-ADAE-C696E23754FD}" presName="rootConnector" presStyleLbl="node2" presStyleIdx="0" presStyleCnt="3"/>
      <dgm:spPr/>
      <dgm:t>
        <a:bodyPr/>
        <a:lstStyle/>
        <a:p>
          <a:endParaRPr lang="en-US"/>
        </a:p>
      </dgm:t>
    </dgm:pt>
    <dgm:pt modelId="{ED80F594-4FD7-4FAF-918D-03A77F9DA600}" type="pres">
      <dgm:prSet presAssocID="{32C991AC-4B0C-4144-ADAE-C696E23754FD}" presName="hierChild4" presStyleCnt="0"/>
      <dgm:spPr/>
      <dgm:t>
        <a:bodyPr/>
        <a:lstStyle/>
        <a:p>
          <a:endParaRPr lang="en-US"/>
        </a:p>
      </dgm:t>
    </dgm:pt>
    <dgm:pt modelId="{B9B62DD2-6980-41EB-8A28-8E0DE565B7CD}" type="pres">
      <dgm:prSet presAssocID="{EE333D6B-6212-4521-821C-72C18C5CEE30}" presName="Name50" presStyleLbl="parChTrans1D3" presStyleIdx="0" presStyleCnt="11"/>
      <dgm:spPr/>
      <dgm:t>
        <a:bodyPr/>
        <a:lstStyle/>
        <a:p>
          <a:endParaRPr lang="en-US"/>
        </a:p>
      </dgm:t>
    </dgm:pt>
    <dgm:pt modelId="{68D5B3E9-6D0A-4F89-A250-B6B9E60DD52C}" type="pres">
      <dgm:prSet presAssocID="{BA897198-9988-49CB-8BBE-937F5B97531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C30A194-A850-44DF-9618-C4CAB46425C1}" type="pres">
      <dgm:prSet presAssocID="{BA897198-9988-49CB-8BBE-937F5B97531B}" presName="rootComposite" presStyleCnt="0"/>
      <dgm:spPr/>
      <dgm:t>
        <a:bodyPr/>
        <a:lstStyle/>
        <a:p>
          <a:endParaRPr lang="en-US"/>
        </a:p>
      </dgm:t>
    </dgm:pt>
    <dgm:pt modelId="{B323A304-C025-4221-A61E-12AF75F4E78A}" type="pres">
      <dgm:prSet presAssocID="{BA897198-9988-49CB-8BBE-937F5B97531B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E00CF1-5DA2-4AEF-8B83-C0BDCECDCCAA}" type="pres">
      <dgm:prSet presAssocID="{BA897198-9988-49CB-8BBE-937F5B97531B}" presName="rootConnector" presStyleLbl="node3" presStyleIdx="0" presStyleCnt="11"/>
      <dgm:spPr/>
      <dgm:t>
        <a:bodyPr/>
        <a:lstStyle/>
        <a:p>
          <a:endParaRPr lang="en-US"/>
        </a:p>
      </dgm:t>
    </dgm:pt>
    <dgm:pt modelId="{4BF84140-E0CF-42D8-B8F9-D14F637EAE16}" type="pres">
      <dgm:prSet presAssocID="{BA897198-9988-49CB-8BBE-937F5B97531B}" presName="hierChild4" presStyleCnt="0"/>
      <dgm:spPr/>
      <dgm:t>
        <a:bodyPr/>
        <a:lstStyle/>
        <a:p>
          <a:endParaRPr lang="en-US"/>
        </a:p>
      </dgm:t>
    </dgm:pt>
    <dgm:pt modelId="{5A604CC6-45E2-4054-8A62-DA75E3766C52}" type="pres">
      <dgm:prSet presAssocID="{BA897198-9988-49CB-8BBE-937F5B97531B}" presName="hierChild5" presStyleCnt="0"/>
      <dgm:spPr/>
      <dgm:t>
        <a:bodyPr/>
        <a:lstStyle/>
        <a:p>
          <a:endParaRPr lang="en-US"/>
        </a:p>
      </dgm:t>
    </dgm:pt>
    <dgm:pt modelId="{411F6109-9CCF-4DCD-9211-0C6C5C72575B}" type="pres">
      <dgm:prSet presAssocID="{A417FCFB-E126-4430-AD22-43E8FF0BDCCC}" presName="Name50" presStyleLbl="parChTrans1D3" presStyleIdx="1" presStyleCnt="11"/>
      <dgm:spPr/>
      <dgm:t>
        <a:bodyPr/>
        <a:lstStyle/>
        <a:p>
          <a:endParaRPr lang="en-US"/>
        </a:p>
      </dgm:t>
    </dgm:pt>
    <dgm:pt modelId="{EC5EFD36-D250-4998-A7CB-10CD39672349}" type="pres">
      <dgm:prSet presAssocID="{DF21B6DA-38EB-4BF0-9DCC-75E932C96392}" presName="hierRoot2" presStyleCnt="0">
        <dgm:presLayoutVars>
          <dgm:hierBranch val="r"/>
        </dgm:presLayoutVars>
      </dgm:prSet>
      <dgm:spPr/>
      <dgm:t>
        <a:bodyPr/>
        <a:lstStyle/>
        <a:p>
          <a:endParaRPr lang="en-US"/>
        </a:p>
      </dgm:t>
    </dgm:pt>
    <dgm:pt modelId="{0EA05C09-59A4-4DE9-84AE-267CE0F93DCC}" type="pres">
      <dgm:prSet presAssocID="{DF21B6DA-38EB-4BF0-9DCC-75E932C96392}" presName="rootComposite" presStyleCnt="0"/>
      <dgm:spPr/>
      <dgm:t>
        <a:bodyPr/>
        <a:lstStyle/>
        <a:p>
          <a:endParaRPr lang="en-US"/>
        </a:p>
      </dgm:t>
    </dgm:pt>
    <dgm:pt modelId="{FD543C0F-5985-460C-BE7B-944FFC788E5B}" type="pres">
      <dgm:prSet presAssocID="{DF21B6DA-38EB-4BF0-9DCC-75E932C96392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87EB23-6C8D-48FF-87B0-10BEEE47FDE8}" type="pres">
      <dgm:prSet presAssocID="{DF21B6DA-38EB-4BF0-9DCC-75E932C96392}" presName="rootConnector" presStyleLbl="node3" presStyleIdx="1" presStyleCnt="11"/>
      <dgm:spPr/>
      <dgm:t>
        <a:bodyPr/>
        <a:lstStyle/>
        <a:p>
          <a:endParaRPr lang="en-US"/>
        </a:p>
      </dgm:t>
    </dgm:pt>
    <dgm:pt modelId="{DBA831CB-092E-40A3-945B-BB7F79A2351C}" type="pres">
      <dgm:prSet presAssocID="{DF21B6DA-38EB-4BF0-9DCC-75E932C96392}" presName="hierChild4" presStyleCnt="0"/>
      <dgm:spPr/>
      <dgm:t>
        <a:bodyPr/>
        <a:lstStyle/>
        <a:p>
          <a:endParaRPr lang="en-US"/>
        </a:p>
      </dgm:t>
    </dgm:pt>
    <dgm:pt modelId="{7FE40EF9-54B2-4DB0-AC38-A07A61B70F16}" type="pres">
      <dgm:prSet presAssocID="{DF21B6DA-38EB-4BF0-9DCC-75E932C96392}" presName="hierChild5" presStyleCnt="0"/>
      <dgm:spPr/>
      <dgm:t>
        <a:bodyPr/>
        <a:lstStyle/>
        <a:p>
          <a:endParaRPr lang="en-US"/>
        </a:p>
      </dgm:t>
    </dgm:pt>
    <dgm:pt modelId="{A113FEB5-B4D8-4766-9905-F68E8BB883EC}" type="pres">
      <dgm:prSet presAssocID="{D3C07F0E-D5D8-49DC-B174-0378D0A4D5C2}" presName="Name50" presStyleLbl="parChTrans1D3" presStyleIdx="2" presStyleCnt="11"/>
      <dgm:spPr/>
      <dgm:t>
        <a:bodyPr/>
        <a:lstStyle/>
        <a:p>
          <a:endParaRPr lang="en-US"/>
        </a:p>
      </dgm:t>
    </dgm:pt>
    <dgm:pt modelId="{59A398D6-CB1D-41C2-994C-FC1798CCC452}" type="pres">
      <dgm:prSet presAssocID="{E485B519-CDB7-41DC-B0CE-7E1425B9DCF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01B3471-B2A5-47A7-B0C3-21D4CDFD5FF6}" type="pres">
      <dgm:prSet presAssocID="{E485B519-CDB7-41DC-B0CE-7E1425B9DCF6}" presName="rootComposite" presStyleCnt="0"/>
      <dgm:spPr/>
      <dgm:t>
        <a:bodyPr/>
        <a:lstStyle/>
        <a:p>
          <a:endParaRPr lang="en-US"/>
        </a:p>
      </dgm:t>
    </dgm:pt>
    <dgm:pt modelId="{44821352-E3BC-4488-9CBF-538C26C827BB}" type="pres">
      <dgm:prSet presAssocID="{E485B519-CDB7-41DC-B0CE-7E1425B9DCF6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162ECD-2FFB-4BBE-AB7D-A55003DF8017}" type="pres">
      <dgm:prSet presAssocID="{E485B519-CDB7-41DC-B0CE-7E1425B9DCF6}" presName="rootConnector" presStyleLbl="node3" presStyleIdx="2" presStyleCnt="11"/>
      <dgm:spPr/>
      <dgm:t>
        <a:bodyPr/>
        <a:lstStyle/>
        <a:p>
          <a:endParaRPr lang="en-US"/>
        </a:p>
      </dgm:t>
    </dgm:pt>
    <dgm:pt modelId="{10977A81-49AF-4AD5-AAC7-ED30910BABEE}" type="pres">
      <dgm:prSet presAssocID="{E485B519-CDB7-41DC-B0CE-7E1425B9DCF6}" presName="hierChild4" presStyleCnt="0"/>
      <dgm:spPr/>
      <dgm:t>
        <a:bodyPr/>
        <a:lstStyle/>
        <a:p>
          <a:endParaRPr lang="en-US"/>
        </a:p>
      </dgm:t>
    </dgm:pt>
    <dgm:pt modelId="{EE1D136F-484C-4FC6-A0C0-79E73E5BEA86}" type="pres">
      <dgm:prSet presAssocID="{E485B519-CDB7-41DC-B0CE-7E1425B9DCF6}" presName="hierChild5" presStyleCnt="0"/>
      <dgm:spPr/>
      <dgm:t>
        <a:bodyPr/>
        <a:lstStyle/>
        <a:p>
          <a:endParaRPr lang="en-US"/>
        </a:p>
      </dgm:t>
    </dgm:pt>
    <dgm:pt modelId="{1BD4599F-C426-4BB5-B0F4-E37AD14821B6}" type="pres">
      <dgm:prSet presAssocID="{C02F06CB-E0AE-468B-A2BB-277168476D45}" presName="Name50" presStyleLbl="parChTrans1D3" presStyleIdx="3" presStyleCnt="11"/>
      <dgm:spPr/>
      <dgm:t>
        <a:bodyPr/>
        <a:lstStyle/>
        <a:p>
          <a:endParaRPr lang="en-US"/>
        </a:p>
      </dgm:t>
    </dgm:pt>
    <dgm:pt modelId="{95920AED-F231-478A-985F-69DF9D53354E}" type="pres">
      <dgm:prSet presAssocID="{C92A5010-2163-4E60-A018-C1094676827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01F0DBB-E4C3-4D66-9334-350B3563FF52}" type="pres">
      <dgm:prSet presAssocID="{C92A5010-2163-4E60-A018-C10946768270}" presName="rootComposite" presStyleCnt="0"/>
      <dgm:spPr/>
      <dgm:t>
        <a:bodyPr/>
        <a:lstStyle/>
        <a:p>
          <a:endParaRPr lang="en-US"/>
        </a:p>
      </dgm:t>
    </dgm:pt>
    <dgm:pt modelId="{2F221BB7-06A0-45B1-B891-C2703C676743}" type="pres">
      <dgm:prSet presAssocID="{C92A5010-2163-4E60-A018-C10946768270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E65934-D195-4E88-A2CB-CA68C234D2AD}" type="pres">
      <dgm:prSet presAssocID="{C92A5010-2163-4E60-A018-C10946768270}" presName="rootConnector" presStyleLbl="node3" presStyleIdx="3" presStyleCnt="11"/>
      <dgm:spPr/>
      <dgm:t>
        <a:bodyPr/>
        <a:lstStyle/>
        <a:p>
          <a:endParaRPr lang="en-US"/>
        </a:p>
      </dgm:t>
    </dgm:pt>
    <dgm:pt modelId="{740CD74F-48B4-4BAF-A286-DDAF48BD5471}" type="pres">
      <dgm:prSet presAssocID="{C92A5010-2163-4E60-A018-C10946768270}" presName="hierChild4" presStyleCnt="0"/>
      <dgm:spPr/>
      <dgm:t>
        <a:bodyPr/>
        <a:lstStyle/>
        <a:p>
          <a:endParaRPr lang="en-US"/>
        </a:p>
      </dgm:t>
    </dgm:pt>
    <dgm:pt modelId="{1CEBF5C9-B1C8-4A89-B73A-73F69DAB5D41}" type="pres">
      <dgm:prSet presAssocID="{C92A5010-2163-4E60-A018-C10946768270}" presName="hierChild5" presStyleCnt="0"/>
      <dgm:spPr/>
      <dgm:t>
        <a:bodyPr/>
        <a:lstStyle/>
        <a:p>
          <a:endParaRPr lang="en-US"/>
        </a:p>
      </dgm:t>
    </dgm:pt>
    <dgm:pt modelId="{2F61380E-FE01-4951-87A0-269A49A17125}" type="pres">
      <dgm:prSet presAssocID="{20D8CD7F-0B25-4557-8C30-5B4D00198460}" presName="Name50" presStyleLbl="parChTrans1D3" presStyleIdx="4" presStyleCnt="11"/>
      <dgm:spPr/>
      <dgm:t>
        <a:bodyPr/>
        <a:lstStyle/>
        <a:p>
          <a:endParaRPr lang="en-US"/>
        </a:p>
      </dgm:t>
    </dgm:pt>
    <dgm:pt modelId="{4D04C9BE-79C3-499B-A3BA-913510A2E792}" type="pres">
      <dgm:prSet presAssocID="{7161B2E3-D791-4F66-849A-748C4BDB61A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BDC3242-6008-4845-844A-5AD69F6C3023}" type="pres">
      <dgm:prSet presAssocID="{7161B2E3-D791-4F66-849A-748C4BDB61A0}" presName="rootComposite" presStyleCnt="0"/>
      <dgm:spPr/>
      <dgm:t>
        <a:bodyPr/>
        <a:lstStyle/>
        <a:p>
          <a:endParaRPr lang="en-US"/>
        </a:p>
      </dgm:t>
    </dgm:pt>
    <dgm:pt modelId="{B26D09B6-3273-4787-AA90-5683AFB61D7C}" type="pres">
      <dgm:prSet presAssocID="{7161B2E3-D791-4F66-849A-748C4BDB61A0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1C84A1-EC32-4D11-B3D2-66E83046CEC1}" type="pres">
      <dgm:prSet presAssocID="{7161B2E3-D791-4F66-849A-748C4BDB61A0}" presName="rootConnector" presStyleLbl="node3" presStyleIdx="4" presStyleCnt="11"/>
      <dgm:spPr/>
      <dgm:t>
        <a:bodyPr/>
        <a:lstStyle/>
        <a:p>
          <a:endParaRPr lang="en-US"/>
        </a:p>
      </dgm:t>
    </dgm:pt>
    <dgm:pt modelId="{E1FD9DE7-8AD0-424B-A0DE-4CE0D0A9B807}" type="pres">
      <dgm:prSet presAssocID="{7161B2E3-D791-4F66-849A-748C4BDB61A0}" presName="hierChild4" presStyleCnt="0"/>
      <dgm:spPr/>
      <dgm:t>
        <a:bodyPr/>
        <a:lstStyle/>
        <a:p>
          <a:endParaRPr lang="en-US"/>
        </a:p>
      </dgm:t>
    </dgm:pt>
    <dgm:pt modelId="{C73E0575-9C99-4CBD-956B-7320122482E2}" type="pres">
      <dgm:prSet presAssocID="{7161B2E3-D791-4F66-849A-748C4BDB61A0}" presName="hierChild5" presStyleCnt="0"/>
      <dgm:spPr/>
      <dgm:t>
        <a:bodyPr/>
        <a:lstStyle/>
        <a:p>
          <a:endParaRPr lang="en-US"/>
        </a:p>
      </dgm:t>
    </dgm:pt>
    <dgm:pt modelId="{F8833040-1236-4301-8488-C0D05D5C3DE2}" type="pres">
      <dgm:prSet presAssocID="{32C991AC-4B0C-4144-ADAE-C696E23754FD}" presName="hierChild5" presStyleCnt="0"/>
      <dgm:spPr/>
      <dgm:t>
        <a:bodyPr/>
        <a:lstStyle/>
        <a:p>
          <a:endParaRPr lang="en-US"/>
        </a:p>
      </dgm:t>
    </dgm:pt>
    <dgm:pt modelId="{5284AF15-A55C-42D2-80E2-660F87C33B69}" type="pres">
      <dgm:prSet presAssocID="{C0015039-670C-485F-B962-69817CE4603F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CB984C4-5609-4A75-A088-4B47A6921DA4}" type="pres">
      <dgm:prSet presAssocID="{544AB5A8-7F2F-41E3-AB8C-9CA2B6974B0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20519D6-24E7-47F5-8A70-9C9D1CB68AB6}" type="pres">
      <dgm:prSet presAssocID="{544AB5A8-7F2F-41E3-AB8C-9CA2B6974B02}" presName="rootComposite" presStyleCnt="0"/>
      <dgm:spPr/>
      <dgm:t>
        <a:bodyPr/>
        <a:lstStyle/>
        <a:p>
          <a:endParaRPr lang="en-US"/>
        </a:p>
      </dgm:t>
    </dgm:pt>
    <dgm:pt modelId="{DBD382F5-5266-4D74-8B1C-50E6B6D9D206}" type="pres">
      <dgm:prSet presAssocID="{544AB5A8-7F2F-41E3-AB8C-9CA2B6974B02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7B5794-FDD5-4784-866C-0189293863D9}" type="pres">
      <dgm:prSet presAssocID="{544AB5A8-7F2F-41E3-AB8C-9CA2B6974B02}" presName="rootConnector" presStyleLbl="node2" presStyleIdx="1" presStyleCnt="3"/>
      <dgm:spPr/>
      <dgm:t>
        <a:bodyPr/>
        <a:lstStyle/>
        <a:p>
          <a:endParaRPr lang="en-US"/>
        </a:p>
      </dgm:t>
    </dgm:pt>
    <dgm:pt modelId="{32471E1A-C67C-495F-9487-B08A4D2FE111}" type="pres">
      <dgm:prSet presAssocID="{544AB5A8-7F2F-41E3-AB8C-9CA2B6974B02}" presName="hierChild4" presStyleCnt="0"/>
      <dgm:spPr/>
      <dgm:t>
        <a:bodyPr/>
        <a:lstStyle/>
        <a:p>
          <a:endParaRPr lang="en-US"/>
        </a:p>
      </dgm:t>
    </dgm:pt>
    <dgm:pt modelId="{E410A730-2BE8-4CE1-AB12-1752B5B5B085}" type="pres">
      <dgm:prSet presAssocID="{8ACFB524-EFB1-407F-AB39-21166DA133B6}" presName="Name37" presStyleLbl="parChTrans1D3" presStyleIdx="5" presStyleCnt="11"/>
      <dgm:spPr/>
      <dgm:t>
        <a:bodyPr/>
        <a:lstStyle/>
        <a:p>
          <a:endParaRPr lang="en-US"/>
        </a:p>
      </dgm:t>
    </dgm:pt>
    <dgm:pt modelId="{4E89746B-4AD1-4B07-9EFF-B6337E9EAA42}" type="pres">
      <dgm:prSet presAssocID="{CDE9124A-0000-4ABD-ADE2-4B7F14309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05FDD74-35F3-4D50-98FA-70E6271AD6F5}" type="pres">
      <dgm:prSet presAssocID="{CDE9124A-0000-4ABD-ADE2-4B7F14309CBA}" presName="rootComposite" presStyleCnt="0"/>
      <dgm:spPr/>
      <dgm:t>
        <a:bodyPr/>
        <a:lstStyle/>
        <a:p>
          <a:endParaRPr lang="en-US"/>
        </a:p>
      </dgm:t>
    </dgm:pt>
    <dgm:pt modelId="{02B4C6E9-585A-4C71-81B2-63C346772948}" type="pres">
      <dgm:prSet presAssocID="{CDE9124A-0000-4ABD-ADE2-4B7F14309CB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0C8AB3-5C64-4425-9A29-C8DE251004F6}" type="pres">
      <dgm:prSet presAssocID="{CDE9124A-0000-4ABD-ADE2-4B7F14309CBA}" presName="rootConnector" presStyleLbl="node3" presStyleIdx="5" presStyleCnt="11"/>
      <dgm:spPr/>
      <dgm:t>
        <a:bodyPr/>
        <a:lstStyle/>
        <a:p>
          <a:endParaRPr lang="en-US"/>
        </a:p>
      </dgm:t>
    </dgm:pt>
    <dgm:pt modelId="{11B41ABE-135B-42BD-8B21-CB394BB6FAAA}" type="pres">
      <dgm:prSet presAssocID="{CDE9124A-0000-4ABD-ADE2-4B7F14309CBA}" presName="hierChild4" presStyleCnt="0"/>
      <dgm:spPr/>
      <dgm:t>
        <a:bodyPr/>
        <a:lstStyle/>
        <a:p>
          <a:endParaRPr lang="en-US"/>
        </a:p>
      </dgm:t>
    </dgm:pt>
    <dgm:pt modelId="{5A23C436-AF14-49EF-A81D-464B565AAD08}" type="pres">
      <dgm:prSet presAssocID="{CDE9124A-0000-4ABD-ADE2-4B7F14309CBA}" presName="hierChild5" presStyleCnt="0"/>
      <dgm:spPr/>
      <dgm:t>
        <a:bodyPr/>
        <a:lstStyle/>
        <a:p>
          <a:endParaRPr lang="en-US"/>
        </a:p>
      </dgm:t>
    </dgm:pt>
    <dgm:pt modelId="{C2EE60A4-A586-4C6B-920C-6F5D07DDF0EF}" type="pres">
      <dgm:prSet presAssocID="{21575623-9D47-487E-BC66-AB03CBA97D83}" presName="Name37" presStyleLbl="parChTrans1D3" presStyleIdx="6" presStyleCnt="11"/>
      <dgm:spPr/>
      <dgm:t>
        <a:bodyPr/>
        <a:lstStyle/>
        <a:p>
          <a:endParaRPr lang="en-US"/>
        </a:p>
      </dgm:t>
    </dgm:pt>
    <dgm:pt modelId="{A30F12BB-6CD5-4C86-9CA7-CD84EDB409B1}" type="pres">
      <dgm:prSet presAssocID="{00A838BB-2C3E-4B1E-AAEA-423CAC2CFD16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7805EFD6-F673-40A2-A7C2-B47A73F34A1F}" type="pres">
      <dgm:prSet presAssocID="{00A838BB-2C3E-4B1E-AAEA-423CAC2CFD16}" presName="rootComposite" presStyleCnt="0"/>
      <dgm:spPr/>
      <dgm:t>
        <a:bodyPr/>
        <a:lstStyle/>
        <a:p>
          <a:endParaRPr lang="en-US"/>
        </a:p>
      </dgm:t>
    </dgm:pt>
    <dgm:pt modelId="{B6A68234-A5B5-413C-A30F-B5F053746B48}" type="pres">
      <dgm:prSet presAssocID="{00A838BB-2C3E-4B1E-AAEA-423CAC2CFD16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0E036F-7446-47D6-8384-9C862703452D}" type="pres">
      <dgm:prSet presAssocID="{00A838BB-2C3E-4B1E-AAEA-423CAC2CFD16}" presName="rootConnector" presStyleLbl="node3" presStyleIdx="6" presStyleCnt="11"/>
      <dgm:spPr/>
      <dgm:t>
        <a:bodyPr/>
        <a:lstStyle/>
        <a:p>
          <a:endParaRPr lang="en-US"/>
        </a:p>
      </dgm:t>
    </dgm:pt>
    <dgm:pt modelId="{21539959-8025-412A-BD8E-875488322FA4}" type="pres">
      <dgm:prSet presAssocID="{00A838BB-2C3E-4B1E-AAEA-423CAC2CFD16}" presName="hierChild4" presStyleCnt="0"/>
      <dgm:spPr/>
      <dgm:t>
        <a:bodyPr/>
        <a:lstStyle/>
        <a:p>
          <a:endParaRPr lang="en-US"/>
        </a:p>
      </dgm:t>
    </dgm:pt>
    <dgm:pt modelId="{198E0A19-9586-4BC5-B863-51F2EB1140B3}" type="pres">
      <dgm:prSet presAssocID="{00A838BB-2C3E-4B1E-AAEA-423CAC2CFD16}" presName="hierChild5" presStyleCnt="0"/>
      <dgm:spPr/>
      <dgm:t>
        <a:bodyPr/>
        <a:lstStyle/>
        <a:p>
          <a:endParaRPr lang="en-US"/>
        </a:p>
      </dgm:t>
    </dgm:pt>
    <dgm:pt modelId="{92F513B9-119B-4103-A21E-D829964F6561}" type="pres">
      <dgm:prSet presAssocID="{544AB5A8-7F2F-41E3-AB8C-9CA2B6974B02}" presName="hierChild5" presStyleCnt="0"/>
      <dgm:spPr/>
      <dgm:t>
        <a:bodyPr/>
        <a:lstStyle/>
        <a:p>
          <a:endParaRPr lang="en-US"/>
        </a:p>
      </dgm:t>
    </dgm:pt>
    <dgm:pt modelId="{7130C275-C1B1-43B6-82FC-7255D989F943}" type="pres">
      <dgm:prSet presAssocID="{B73CB3FD-07A0-43AD-8274-9C051E76E6C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0F934A1-9070-443F-97AF-AA34957C8E4A}" type="pres">
      <dgm:prSet presAssocID="{96722518-D346-4B93-8D21-259DCAB97C4D}" presName="hierRoot2" presStyleCnt="0">
        <dgm:presLayoutVars>
          <dgm:hierBranch val="r"/>
        </dgm:presLayoutVars>
      </dgm:prSet>
      <dgm:spPr/>
      <dgm:t>
        <a:bodyPr/>
        <a:lstStyle/>
        <a:p>
          <a:endParaRPr lang="en-US"/>
        </a:p>
      </dgm:t>
    </dgm:pt>
    <dgm:pt modelId="{5BC85391-C036-4693-AFA5-6C850587D0A6}" type="pres">
      <dgm:prSet presAssocID="{96722518-D346-4B93-8D21-259DCAB97C4D}" presName="rootComposite" presStyleCnt="0"/>
      <dgm:spPr/>
      <dgm:t>
        <a:bodyPr/>
        <a:lstStyle/>
        <a:p>
          <a:endParaRPr lang="en-US"/>
        </a:p>
      </dgm:t>
    </dgm:pt>
    <dgm:pt modelId="{901BD9CB-2614-4AF1-BC42-41A833295D12}" type="pres">
      <dgm:prSet presAssocID="{96722518-D346-4B93-8D21-259DCAB97C4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B7E206-CAD9-4F97-9367-3CFA3C2EF8AE}" type="pres">
      <dgm:prSet presAssocID="{96722518-D346-4B93-8D21-259DCAB97C4D}" presName="rootConnector" presStyleLbl="node2" presStyleIdx="2" presStyleCnt="3"/>
      <dgm:spPr/>
      <dgm:t>
        <a:bodyPr/>
        <a:lstStyle/>
        <a:p>
          <a:endParaRPr lang="en-US"/>
        </a:p>
      </dgm:t>
    </dgm:pt>
    <dgm:pt modelId="{76D72FC6-6085-469B-8876-8607DCEC8C76}" type="pres">
      <dgm:prSet presAssocID="{96722518-D346-4B93-8D21-259DCAB97C4D}" presName="hierChild4" presStyleCnt="0"/>
      <dgm:spPr/>
      <dgm:t>
        <a:bodyPr/>
        <a:lstStyle/>
        <a:p>
          <a:endParaRPr lang="en-US"/>
        </a:p>
      </dgm:t>
    </dgm:pt>
    <dgm:pt modelId="{E4629547-09B9-4311-94AD-B0AF89976ADB}" type="pres">
      <dgm:prSet presAssocID="{77E37F09-4A2F-44BE-82C1-BEB962FA7380}" presName="Name50" presStyleLbl="parChTrans1D3" presStyleIdx="7" presStyleCnt="11"/>
      <dgm:spPr/>
      <dgm:t>
        <a:bodyPr/>
        <a:lstStyle/>
        <a:p>
          <a:endParaRPr lang="en-US"/>
        </a:p>
      </dgm:t>
    </dgm:pt>
    <dgm:pt modelId="{0DBCD238-8AED-41E8-9294-AE0B17F02F6E}" type="pres">
      <dgm:prSet presAssocID="{E779EE55-4D44-441A-8DA4-8554735A4E8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AC2BDD1-B0F5-47B1-AF12-AF09BC34F1A2}" type="pres">
      <dgm:prSet presAssocID="{E779EE55-4D44-441A-8DA4-8554735A4E82}" presName="rootComposite" presStyleCnt="0"/>
      <dgm:spPr/>
      <dgm:t>
        <a:bodyPr/>
        <a:lstStyle/>
        <a:p>
          <a:endParaRPr lang="en-US"/>
        </a:p>
      </dgm:t>
    </dgm:pt>
    <dgm:pt modelId="{04F447A1-7C33-4922-B2B2-9B574CA4523D}" type="pres">
      <dgm:prSet presAssocID="{E779EE55-4D44-441A-8DA4-8554735A4E82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248A1B-4169-489E-87EC-30DC8A24BE77}" type="pres">
      <dgm:prSet presAssocID="{E779EE55-4D44-441A-8DA4-8554735A4E82}" presName="rootConnector" presStyleLbl="node3" presStyleIdx="7" presStyleCnt="11"/>
      <dgm:spPr/>
      <dgm:t>
        <a:bodyPr/>
        <a:lstStyle/>
        <a:p>
          <a:endParaRPr lang="en-US"/>
        </a:p>
      </dgm:t>
    </dgm:pt>
    <dgm:pt modelId="{63D71AE0-1EB7-4E68-A876-203968A35E17}" type="pres">
      <dgm:prSet presAssocID="{E779EE55-4D44-441A-8DA4-8554735A4E82}" presName="hierChild4" presStyleCnt="0"/>
      <dgm:spPr/>
      <dgm:t>
        <a:bodyPr/>
        <a:lstStyle/>
        <a:p>
          <a:endParaRPr lang="en-US"/>
        </a:p>
      </dgm:t>
    </dgm:pt>
    <dgm:pt modelId="{862D6149-4AC1-4E6F-A067-139CAF47A35A}" type="pres">
      <dgm:prSet presAssocID="{E779EE55-4D44-441A-8DA4-8554735A4E82}" presName="hierChild5" presStyleCnt="0"/>
      <dgm:spPr/>
      <dgm:t>
        <a:bodyPr/>
        <a:lstStyle/>
        <a:p>
          <a:endParaRPr lang="en-US"/>
        </a:p>
      </dgm:t>
    </dgm:pt>
    <dgm:pt modelId="{7615CC93-E30C-47BD-940D-A76BFA09BE77}" type="pres">
      <dgm:prSet presAssocID="{B3486BF3-40AD-4C34-BBC8-107704114FC1}" presName="Name50" presStyleLbl="parChTrans1D3" presStyleIdx="8" presStyleCnt="11"/>
      <dgm:spPr/>
      <dgm:t>
        <a:bodyPr/>
        <a:lstStyle/>
        <a:p>
          <a:endParaRPr lang="en-US"/>
        </a:p>
      </dgm:t>
    </dgm:pt>
    <dgm:pt modelId="{F8526250-8EB1-4F60-A29E-2DCAAD2C30CC}" type="pres">
      <dgm:prSet presAssocID="{5499FE29-64BB-4B3F-83DD-06873D38BFA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2D2CAB0-5859-4B01-9E27-993BDE97AFEC}" type="pres">
      <dgm:prSet presAssocID="{5499FE29-64BB-4B3F-83DD-06873D38BFA6}" presName="rootComposite" presStyleCnt="0"/>
      <dgm:spPr/>
      <dgm:t>
        <a:bodyPr/>
        <a:lstStyle/>
        <a:p>
          <a:endParaRPr lang="en-US"/>
        </a:p>
      </dgm:t>
    </dgm:pt>
    <dgm:pt modelId="{9B8FD562-BE70-44DC-93E4-A00E1AB261C1}" type="pres">
      <dgm:prSet presAssocID="{5499FE29-64BB-4B3F-83DD-06873D38BFA6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C7D192-AC34-4821-ACA7-4CA50BD2F219}" type="pres">
      <dgm:prSet presAssocID="{5499FE29-64BB-4B3F-83DD-06873D38BFA6}" presName="rootConnector" presStyleLbl="node3" presStyleIdx="8" presStyleCnt="11"/>
      <dgm:spPr/>
      <dgm:t>
        <a:bodyPr/>
        <a:lstStyle/>
        <a:p>
          <a:endParaRPr lang="en-US"/>
        </a:p>
      </dgm:t>
    </dgm:pt>
    <dgm:pt modelId="{5D85D5A7-C66A-47F0-A65B-651243E53E82}" type="pres">
      <dgm:prSet presAssocID="{5499FE29-64BB-4B3F-83DD-06873D38BFA6}" presName="hierChild4" presStyleCnt="0"/>
      <dgm:spPr/>
      <dgm:t>
        <a:bodyPr/>
        <a:lstStyle/>
        <a:p>
          <a:endParaRPr lang="en-US"/>
        </a:p>
      </dgm:t>
    </dgm:pt>
    <dgm:pt modelId="{DE4D37F5-110F-4A88-9339-EE11E8A867E6}" type="pres">
      <dgm:prSet presAssocID="{5499FE29-64BB-4B3F-83DD-06873D38BFA6}" presName="hierChild5" presStyleCnt="0"/>
      <dgm:spPr/>
      <dgm:t>
        <a:bodyPr/>
        <a:lstStyle/>
        <a:p>
          <a:endParaRPr lang="en-US"/>
        </a:p>
      </dgm:t>
    </dgm:pt>
    <dgm:pt modelId="{4619F875-ADB8-45C5-989E-9A15A708B6B4}" type="pres">
      <dgm:prSet presAssocID="{67E70760-0556-4663-8067-FD4BD9EC2AA4}" presName="Name50" presStyleLbl="parChTrans1D3" presStyleIdx="9" presStyleCnt="11"/>
      <dgm:spPr/>
      <dgm:t>
        <a:bodyPr/>
        <a:lstStyle/>
        <a:p>
          <a:endParaRPr lang="en-US"/>
        </a:p>
      </dgm:t>
    </dgm:pt>
    <dgm:pt modelId="{2808F4C8-EABA-43F9-BECA-0978BF3A2576}" type="pres">
      <dgm:prSet presAssocID="{F1246C8F-999F-4663-9FB3-376F4C291E6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D6445CC9-7CC1-4C6D-9EB7-F5CCAA12E9DE}" type="pres">
      <dgm:prSet presAssocID="{F1246C8F-999F-4663-9FB3-376F4C291E6C}" presName="rootComposite" presStyleCnt="0"/>
      <dgm:spPr/>
      <dgm:t>
        <a:bodyPr/>
        <a:lstStyle/>
        <a:p>
          <a:endParaRPr lang="en-US"/>
        </a:p>
      </dgm:t>
    </dgm:pt>
    <dgm:pt modelId="{2406CBEF-9138-44D4-941F-EA8BF2B3E552}" type="pres">
      <dgm:prSet presAssocID="{F1246C8F-999F-4663-9FB3-376F4C291E6C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5CC911-2A6F-4BFD-82A7-57FF1996C7F5}" type="pres">
      <dgm:prSet presAssocID="{F1246C8F-999F-4663-9FB3-376F4C291E6C}" presName="rootConnector" presStyleLbl="node3" presStyleIdx="9" presStyleCnt="11"/>
      <dgm:spPr/>
      <dgm:t>
        <a:bodyPr/>
        <a:lstStyle/>
        <a:p>
          <a:endParaRPr lang="en-US"/>
        </a:p>
      </dgm:t>
    </dgm:pt>
    <dgm:pt modelId="{BFB30E36-F787-4510-8D4D-2B2B5E49CB11}" type="pres">
      <dgm:prSet presAssocID="{F1246C8F-999F-4663-9FB3-376F4C291E6C}" presName="hierChild4" presStyleCnt="0"/>
      <dgm:spPr/>
      <dgm:t>
        <a:bodyPr/>
        <a:lstStyle/>
        <a:p>
          <a:endParaRPr lang="en-US"/>
        </a:p>
      </dgm:t>
    </dgm:pt>
    <dgm:pt modelId="{6A396854-B3EB-4636-9A29-B61401D531D9}" type="pres">
      <dgm:prSet presAssocID="{F1246C8F-999F-4663-9FB3-376F4C291E6C}" presName="hierChild5" presStyleCnt="0"/>
      <dgm:spPr/>
      <dgm:t>
        <a:bodyPr/>
        <a:lstStyle/>
        <a:p>
          <a:endParaRPr lang="en-US"/>
        </a:p>
      </dgm:t>
    </dgm:pt>
    <dgm:pt modelId="{1D93C8CB-CE42-4C81-A7C8-D25D61099912}" type="pres">
      <dgm:prSet presAssocID="{FA0F3D24-ECBA-46AB-B35E-6CABE258CD2B}" presName="Name50" presStyleLbl="parChTrans1D3" presStyleIdx="10" presStyleCnt="11"/>
      <dgm:spPr/>
      <dgm:t>
        <a:bodyPr/>
        <a:lstStyle/>
        <a:p>
          <a:endParaRPr lang="en-US"/>
        </a:p>
      </dgm:t>
    </dgm:pt>
    <dgm:pt modelId="{8BFFEEEF-81AA-4040-ABF4-490BF5E1FFC1}" type="pres">
      <dgm:prSet presAssocID="{DED47DCF-7EDF-4051-9C2B-1978D7BC9F1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DE7CECD-3075-42BA-A001-017CD54D41C2}" type="pres">
      <dgm:prSet presAssocID="{DED47DCF-7EDF-4051-9C2B-1978D7BC9F16}" presName="rootComposite" presStyleCnt="0"/>
      <dgm:spPr/>
      <dgm:t>
        <a:bodyPr/>
        <a:lstStyle/>
        <a:p>
          <a:endParaRPr lang="en-US"/>
        </a:p>
      </dgm:t>
    </dgm:pt>
    <dgm:pt modelId="{FBA8F55D-6419-427A-8417-E114E93CE8C4}" type="pres">
      <dgm:prSet presAssocID="{DED47DCF-7EDF-4051-9C2B-1978D7BC9F16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02FEEA-2C36-4EE2-8FDB-C73558A683D4}" type="pres">
      <dgm:prSet presAssocID="{DED47DCF-7EDF-4051-9C2B-1978D7BC9F16}" presName="rootConnector" presStyleLbl="node3" presStyleIdx="10" presStyleCnt="11"/>
      <dgm:spPr/>
      <dgm:t>
        <a:bodyPr/>
        <a:lstStyle/>
        <a:p>
          <a:endParaRPr lang="en-US"/>
        </a:p>
      </dgm:t>
    </dgm:pt>
    <dgm:pt modelId="{44FC96DF-C7A3-4C9B-8F0F-21B6D6ADCAB9}" type="pres">
      <dgm:prSet presAssocID="{DED47DCF-7EDF-4051-9C2B-1978D7BC9F16}" presName="hierChild4" presStyleCnt="0"/>
      <dgm:spPr/>
      <dgm:t>
        <a:bodyPr/>
        <a:lstStyle/>
        <a:p>
          <a:endParaRPr lang="en-US"/>
        </a:p>
      </dgm:t>
    </dgm:pt>
    <dgm:pt modelId="{CA5908E4-4F70-42C7-9F6F-9863CE087958}" type="pres">
      <dgm:prSet presAssocID="{DED47DCF-7EDF-4051-9C2B-1978D7BC9F16}" presName="hierChild5" presStyleCnt="0"/>
      <dgm:spPr/>
      <dgm:t>
        <a:bodyPr/>
        <a:lstStyle/>
        <a:p>
          <a:endParaRPr lang="en-US"/>
        </a:p>
      </dgm:t>
    </dgm:pt>
    <dgm:pt modelId="{762692EF-FF0E-44B2-8C4C-F823E810AC08}" type="pres">
      <dgm:prSet presAssocID="{96722518-D346-4B93-8D21-259DCAB97C4D}" presName="hierChild5" presStyleCnt="0"/>
      <dgm:spPr/>
      <dgm:t>
        <a:bodyPr/>
        <a:lstStyle/>
        <a:p>
          <a:endParaRPr lang="en-US"/>
        </a:p>
      </dgm:t>
    </dgm:pt>
    <dgm:pt modelId="{D5D5FB82-9FA6-4987-A046-ABA21B24E85B}" type="pres">
      <dgm:prSet presAssocID="{20078DAD-0452-4A90-8299-A9B93FB8F0E9}" presName="hierChild3" presStyleCnt="0"/>
      <dgm:spPr/>
      <dgm:t>
        <a:bodyPr/>
        <a:lstStyle/>
        <a:p>
          <a:endParaRPr lang="en-US"/>
        </a:p>
      </dgm:t>
    </dgm:pt>
  </dgm:ptLst>
  <dgm:cxnLst>
    <dgm:cxn modelId="{4389ED9E-9775-4189-A523-49C6162B17E0}" type="presOf" srcId="{F1246C8F-999F-4663-9FB3-376F4C291E6C}" destId="{D85CC911-2A6F-4BFD-82A7-57FF1996C7F5}" srcOrd="1" destOrd="0" presId="urn:microsoft.com/office/officeart/2005/8/layout/orgChart1"/>
    <dgm:cxn modelId="{E2E21BCE-88AA-4970-868D-5DEFB5842165}" srcId="{96722518-D346-4B93-8D21-259DCAB97C4D}" destId="{DED47DCF-7EDF-4051-9C2B-1978D7BC9F16}" srcOrd="3" destOrd="0" parTransId="{FA0F3D24-ECBA-46AB-B35E-6CABE258CD2B}" sibTransId="{8A4F5FD0-8A51-4883-9DAB-3360615757F4}"/>
    <dgm:cxn modelId="{4F0F8197-C043-45AD-BB46-5DC9728952D7}" type="presOf" srcId="{20D8CD7F-0B25-4557-8C30-5B4D00198460}" destId="{2F61380E-FE01-4951-87A0-269A49A17125}" srcOrd="0" destOrd="0" presId="urn:microsoft.com/office/officeart/2005/8/layout/orgChart1"/>
    <dgm:cxn modelId="{1DAB2CEF-CE44-42BF-96A1-1E4710C8F43A}" type="presOf" srcId="{BA897198-9988-49CB-8BBE-937F5B97531B}" destId="{B323A304-C025-4221-A61E-12AF75F4E78A}" srcOrd="0" destOrd="0" presId="urn:microsoft.com/office/officeart/2005/8/layout/orgChart1"/>
    <dgm:cxn modelId="{1937BB0F-D011-40FB-B665-3B8D31293158}" type="presOf" srcId="{B73CB3FD-07A0-43AD-8274-9C051E76E6CD}" destId="{7130C275-C1B1-43B6-82FC-7255D989F943}" srcOrd="0" destOrd="0" presId="urn:microsoft.com/office/officeart/2005/8/layout/orgChart1"/>
    <dgm:cxn modelId="{7F95134D-4424-48A9-8EAC-255E0F009F30}" type="presOf" srcId="{BA897198-9988-49CB-8BBE-937F5B97531B}" destId="{FEE00CF1-5DA2-4AEF-8B83-C0BDCECDCCAA}" srcOrd="1" destOrd="0" presId="urn:microsoft.com/office/officeart/2005/8/layout/orgChart1"/>
    <dgm:cxn modelId="{3064C012-9018-4F6F-A84B-1254E772906B}" type="presOf" srcId="{20078DAD-0452-4A90-8299-A9B93FB8F0E9}" destId="{3A65ABE0-39A4-4EF1-BE2B-033627CC81A3}" srcOrd="1" destOrd="0" presId="urn:microsoft.com/office/officeart/2005/8/layout/orgChart1"/>
    <dgm:cxn modelId="{8E1A8BD9-CEC0-474A-866B-217828A98F62}" type="presOf" srcId="{C92A5010-2163-4E60-A018-C10946768270}" destId="{2F221BB7-06A0-45B1-B891-C2703C676743}" srcOrd="0" destOrd="0" presId="urn:microsoft.com/office/officeart/2005/8/layout/orgChart1"/>
    <dgm:cxn modelId="{E18AB604-A852-4066-B9C3-11369182B2C0}" type="presOf" srcId="{32C991AC-4B0C-4144-ADAE-C696E23754FD}" destId="{3913AE23-3D25-411A-822C-CF585E950A0E}" srcOrd="1" destOrd="0" presId="urn:microsoft.com/office/officeart/2005/8/layout/orgChart1"/>
    <dgm:cxn modelId="{D61EE1AA-5D42-4FBC-ABF0-C2B2DE6F221C}" type="presOf" srcId="{96722518-D346-4B93-8D21-259DCAB97C4D}" destId="{901BD9CB-2614-4AF1-BC42-41A833295D12}" srcOrd="0" destOrd="0" presId="urn:microsoft.com/office/officeart/2005/8/layout/orgChart1"/>
    <dgm:cxn modelId="{A4C3704F-70CD-405A-8DCC-1D662254F36C}" srcId="{20078DAD-0452-4A90-8299-A9B93FB8F0E9}" destId="{96722518-D346-4B93-8D21-259DCAB97C4D}" srcOrd="2" destOrd="0" parTransId="{B73CB3FD-07A0-43AD-8274-9C051E76E6CD}" sibTransId="{289D11BF-9230-4C2D-83B1-D5C33AA995F0}"/>
    <dgm:cxn modelId="{A706CFB4-D792-4713-BA45-C96C143B003F}" type="presOf" srcId="{E485B519-CDB7-41DC-B0CE-7E1425B9DCF6}" destId="{44821352-E3BC-4488-9CBF-538C26C827BB}" srcOrd="0" destOrd="0" presId="urn:microsoft.com/office/officeart/2005/8/layout/orgChart1"/>
    <dgm:cxn modelId="{253EC9E9-7E4E-4B64-B29F-EEB1459FA821}" srcId="{32C991AC-4B0C-4144-ADAE-C696E23754FD}" destId="{DF21B6DA-38EB-4BF0-9DCC-75E932C96392}" srcOrd="1" destOrd="0" parTransId="{A417FCFB-E126-4430-AD22-43E8FF0BDCCC}" sibTransId="{A8CC904C-E4AC-43D1-B58B-088D50BFBDA2}"/>
    <dgm:cxn modelId="{3B38F3B3-96FB-4AD4-8F57-B304CAD90AE1}" type="presOf" srcId="{5499FE29-64BB-4B3F-83DD-06873D38BFA6}" destId="{06C7D192-AC34-4821-ACA7-4CA50BD2F219}" srcOrd="1" destOrd="0" presId="urn:microsoft.com/office/officeart/2005/8/layout/orgChart1"/>
    <dgm:cxn modelId="{2A25E995-9B1B-4859-80EE-E9E597939655}" type="presOf" srcId="{77E37F09-4A2F-44BE-82C1-BEB962FA7380}" destId="{E4629547-09B9-4311-94AD-B0AF89976ADB}" srcOrd="0" destOrd="0" presId="urn:microsoft.com/office/officeart/2005/8/layout/orgChart1"/>
    <dgm:cxn modelId="{9AE59E14-FFCB-4CDC-9BAB-2F0378A58044}" srcId="{32C991AC-4B0C-4144-ADAE-C696E23754FD}" destId="{7161B2E3-D791-4F66-849A-748C4BDB61A0}" srcOrd="4" destOrd="0" parTransId="{20D8CD7F-0B25-4557-8C30-5B4D00198460}" sibTransId="{6E271125-4015-4781-B1E4-244423824E6E}"/>
    <dgm:cxn modelId="{2BA22C15-255D-44DE-9075-8E33AA2D7FD3}" type="presOf" srcId="{DF21B6DA-38EB-4BF0-9DCC-75E932C96392}" destId="{D287EB23-6C8D-48FF-87B0-10BEEE47FDE8}" srcOrd="1" destOrd="0" presId="urn:microsoft.com/office/officeart/2005/8/layout/orgChart1"/>
    <dgm:cxn modelId="{A27D0C56-1D9B-450A-9CBD-9D9BF904C7B8}" srcId="{32C991AC-4B0C-4144-ADAE-C696E23754FD}" destId="{E485B519-CDB7-41DC-B0CE-7E1425B9DCF6}" srcOrd="2" destOrd="0" parTransId="{D3C07F0E-D5D8-49DC-B174-0378D0A4D5C2}" sibTransId="{379C6246-75EB-407B-993E-336D953C4740}"/>
    <dgm:cxn modelId="{AC33A2F0-E2A1-460C-AB3E-9712D2BAD262}" type="presOf" srcId="{F1246C8F-999F-4663-9FB3-376F4C291E6C}" destId="{2406CBEF-9138-44D4-941F-EA8BF2B3E552}" srcOrd="0" destOrd="0" presId="urn:microsoft.com/office/officeart/2005/8/layout/orgChart1"/>
    <dgm:cxn modelId="{46EDBC68-741C-4ACF-8518-AF1CC57B056F}" srcId="{544AB5A8-7F2F-41E3-AB8C-9CA2B6974B02}" destId="{CDE9124A-0000-4ABD-ADE2-4B7F14309CBA}" srcOrd="0" destOrd="0" parTransId="{8ACFB524-EFB1-407F-AB39-21166DA133B6}" sibTransId="{0822834A-189E-45A0-924F-EBFF02B5F3F5}"/>
    <dgm:cxn modelId="{63B9D542-42BA-4A07-A1B9-05124906B46E}" type="presOf" srcId="{FA0F3D24-ECBA-46AB-B35E-6CABE258CD2B}" destId="{1D93C8CB-CE42-4C81-A7C8-D25D61099912}" srcOrd="0" destOrd="0" presId="urn:microsoft.com/office/officeart/2005/8/layout/orgChart1"/>
    <dgm:cxn modelId="{FCE22AEF-5C70-4FC1-A902-F27B5E590057}" type="presOf" srcId="{65164F6F-7548-464E-8ABD-B416D3F989BB}" destId="{6FD395DE-611B-4849-AB72-B038368B6932}" srcOrd="0" destOrd="0" presId="urn:microsoft.com/office/officeart/2005/8/layout/orgChart1"/>
    <dgm:cxn modelId="{8CFBB64E-2246-4A05-B5CB-B134F7C5CC8B}" type="presOf" srcId="{7161B2E3-D791-4F66-849A-748C4BDB61A0}" destId="{B26D09B6-3273-4787-AA90-5683AFB61D7C}" srcOrd="0" destOrd="0" presId="urn:microsoft.com/office/officeart/2005/8/layout/orgChart1"/>
    <dgm:cxn modelId="{F2B9B701-D5BD-49FD-8C54-E6FFC5A0959D}" type="presOf" srcId="{32C991AC-4B0C-4144-ADAE-C696E23754FD}" destId="{0182EABE-66CE-4C8A-B358-1E6A34CDE684}" srcOrd="0" destOrd="0" presId="urn:microsoft.com/office/officeart/2005/8/layout/orgChart1"/>
    <dgm:cxn modelId="{551175FA-B00C-4371-BF8C-2B4BADCC6F21}" type="presOf" srcId="{8ACFB524-EFB1-407F-AB39-21166DA133B6}" destId="{E410A730-2BE8-4CE1-AB12-1752B5B5B085}" srcOrd="0" destOrd="0" presId="urn:microsoft.com/office/officeart/2005/8/layout/orgChart1"/>
    <dgm:cxn modelId="{AF46A808-E903-44EA-A910-374AC439F7A2}" type="presOf" srcId="{7161B2E3-D791-4F66-849A-748C4BDB61A0}" destId="{8A1C84A1-EC32-4D11-B3D2-66E83046CEC1}" srcOrd="1" destOrd="0" presId="urn:microsoft.com/office/officeart/2005/8/layout/orgChart1"/>
    <dgm:cxn modelId="{814FC23B-3F84-45C8-AD3B-6C7569E0E4EF}" type="presOf" srcId="{544AB5A8-7F2F-41E3-AB8C-9CA2B6974B02}" destId="{C17B5794-FDD5-4784-866C-0189293863D9}" srcOrd="1" destOrd="0" presId="urn:microsoft.com/office/officeart/2005/8/layout/orgChart1"/>
    <dgm:cxn modelId="{59A74F91-DDD5-4B0C-9B37-6C63E8002C4B}" type="presOf" srcId="{9D53D87A-A3C3-49BC-8741-59B5B02AD218}" destId="{140A3183-5898-4128-8586-6E7CE9302734}" srcOrd="0" destOrd="0" presId="urn:microsoft.com/office/officeart/2005/8/layout/orgChart1"/>
    <dgm:cxn modelId="{848F4AE8-632F-4698-9C49-F6EBF39AF040}" srcId="{32C991AC-4B0C-4144-ADAE-C696E23754FD}" destId="{C92A5010-2163-4E60-A018-C10946768270}" srcOrd="3" destOrd="0" parTransId="{C02F06CB-E0AE-468B-A2BB-277168476D45}" sibTransId="{149FB850-4233-4FBB-A26D-019B4587C781}"/>
    <dgm:cxn modelId="{7E0F1DA3-A3AE-4343-AA6E-77913B7E4E84}" srcId="{544AB5A8-7F2F-41E3-AB8C-9CA2B6974B02}" destId="{00A838BB-2C3E-4B1E-AAEA-423CAC2CFD16}" srcOrd="1" destOrd="0" parTransId="{21575623-9D47-487E-BC66-AB03CBA97D83}" sibTransId="{A6784054-82A0-4ECC-BED2-EBE9DD969BB9}"/>
    <dgm:cxn modelId="{74657009-0161-4DB9-855B-16DDACC02DC5}" type="presOf" srcId="{67E70760-0556-4663-8067-FD4BD9EC2AA4}" destId="{4619F875-ADB8-45C5-989E-9A15A708B6B4}" srcOrd="0" destOrd="0" presId="urn:microsoft.com/office/officeart/2005/8/layout/orgChart1"/>
    <dgm:cxn modelId="{2675C98F-29A0-41CD-9F4F-6363989069FF}" srcId="{20078DAD-0452-4A90-8299-A9B93FB8F0E9}" destId="{32C991AC-4B0C-4144-ADAE-C696E23754FD}" srcOrd="0" destOrd="0" parTransId="{9D53D87A-A3C3-49BC-8741-59B5B02AD218}" sibTransId="{488AA5F3-48EC-4C46-B2DC-214E1DCC4C25}"/>
    <dgm:cxn modelId="{63367724-421A-47B3-876D-C2DABD863E98}" srcId="{65164F6F-7548-464E-8ABD-B416D3F989BB}" destId="{20078DAD-0452-4A90-8299-A9B93FB8F0E9}" srcOrd="0" destOrd="0" parTransId="{D4B3B346-E475-4A51-98B4-CEB2B00055F9}" sibTransId="{AA6D5A14-2462-4D1A-897F-0674A5A54C01}"/>
    <dgm:cxn modelId="{8F67C4AC-7AC1-4827-9AAD-FF61173B25BB}" srcId="{20078DAD-0452-4A90-8299-A9B93FB8F0E9}" destId="{544AB5A8-7F2F-41E3-AB8C-9CA2B6974B02}" srcOrd="1" destOrd="0" parTransId="{C0015039-670C-485F-B962-69817CE4603F}" sibTransId="{0AB92BC9-23FC-4485-9921-9BB34078ED65}"/>
    <dgm:cxn modelId="{D22932D7-9B34-4456-B6A8-9D5E704E7ECE}" type="presOf" srcId="{5499FE29-64BB-4B3F-83DD-06873D38BFA6}" destId="{9B8FD562-BE70-44DC-93E4-A00E1AB261C1}" srcOrd="0" destOrd="0" presId="urn:microsoft.com/office/officeart/2005/8/layout/orgChart1"/>
    <dgm:cxn modelId="{EA341409-C56A-4EBB-B923-703B6BED6717}" type="presOf" srcId="{C92A5010-2163-4E60-A018-C10946768270}" destId="{93E65934-D195-4E88-A2CB-CA68C234D2AD}" srcOrd="1" destOrd="0" presId="urn:microsoft.com/office/officeart/2005/8/layout/orgChart1"/>
    <dgm:cxn modelId="{8B24ADEC-0BD6-40BC-94CA-DEAC5D3EC997}" type="presOf" srcId="{96722518-D346-4B93-8D21-259DCAB97C4D}" destId="{F1B7E206-CAD9-4F97-9367-3CFA3C2EF8AE}" srcOrd="1" destOrd="0" presId="urn:microsoft.com/office/officeart/2005/8/layout/orgChart1"/>
    <dgm:cxn modelId="{BAE5C162-50FE-44F5-82C2-50C708BBB2AB}" type="presOf" srcId="{C02F06CB-E0AE-468B-A2BB-277168476D45}" destId="{1BD4599F-C426-4BB5-B0F4-E37AD14821B6}" srcOrd="0" destOrd="0" presId="urn:microsoft.com/office/officeart/2005/8/layout/orgChart1"/>
    <dgm:cxn modelId="{8D23ED27-77A7-497E-9FFF-DACDC9856172}" type="presOf" srcId="{CDE9124A-0000-4ABD-ADE2-4B7F14309CBA}" destId="{DD0C8AB3-5C64-4425-9A29-C8DE251004F6}" srcOrd="1" destOrd="0" presId="urn:microsoft.com/office/officeart/2005/8/layout/orgChart1"/>
    <dgm:cxn modelId="{392562B4-1E77-4466-865B-D1A5C3B4F305}" type="presOf" srcId="{CDE9124A-0000-4ABD-ADE2-4B7F14309CBA}" destId="{02B4C6E9-585A-4C71-81B2-63C346772948}" srcOrd="0" destOrd="0" presId="urn:microsoft.com/office/officeart/2005/8/layout/orgChart1"/>
    <dgm:cxn modelId="{68866651-A0D3-472B-BFBA-3594333F9B41}" type="presOf" srcId="{B3486BF3-40AD-4C34-BBC8-107704114FC1}" destId="{7615CC93-E30C-47BD-940D-A76BFA09BE77}" srcOrd="0" destOrd="0" presId="urn:microsoft.com/office/officeart/2005/8/layout/orgChart1"/>
    <dgm:cxn modelId="{42E41897-1753-4F0F-99DE-D1F8AD56B97A}" type="presOf" srcId="{A417FCFB-E126-4430-AD22-43E8FF0BDCCC}" destId="{411F6109-9CCF-4DCD-9211-0C6C5C72575B}" srcOrd="0" destOrd="0" presId="urn:microsoft.com/office/officeart/2005/8/layout/orgChart1"/>
    <dgm:cxn modelId="{6FAD5D2C-1636-4305-A581-0EB9F68DF440}" type="presOf" srcId="{E779EE55-4D44-441A-8DA4-8554735A4E82}" destId="{C5248A1B-4169-489E-87EC-30DC8A24BE77}" srcOrd="1" destOrd="0" presId="urn:microsoft.com/office/officeart/2005/8/layout/orgChart1"/>
    <dgm:cxn modelId="{97D91A23-AEAA-47F9-9C3A-943F8BC97160}" type="presOf" srcId="{00A838BB-2C3E-4B1E-AAEA-423CAC2CFD16}" destId="{B6A68234-A5B5-413C-A30F-B5F053746B48}" srcOrd="0" destOrd="0" presId="urn:microsoft.com/office/officeart/2005/8/layout/orgChart1"/>
    <dgm:cxn modelId="{473E3C39-D059-4BF4-A373-3FF7A0573E55}" srcId="{32C991AC-4B0C-4144-ADAE-C696E23754FD}" destId="{BA897198-9988-49CB-8BBE-937F5B97531B}" srcOrd="0" destOrd="0" parTransId="{EE333D6B-6212-4521-821C-72C18C5CEE30}" sibTransId="{FCFDE6FD-45E6-451A-BDE8-59337F3BD0C3}"/>
    <dgm:cxn modelId="{96222711-124B-4EB0-A7CE-C8A32868A67E}" type="presOf" srcId="{EE333D6B-6212-4521-821C-72C18C5CEE30}" destId="{B9B62DD2-6980-41EB-8A28-8E0DE565B7CD}" srcOrd="0" destOrd="0" presId="urn:microsoft.com/office/officeart/2005/8/layout/orgChart1"/>
    <dgm:cxn modelId="{AF83EB80-C6FB-49A4-8AE1-02AD69D6BF07}" srcId="{96722518-D346-4B93-8D21-259DCAB97C4D}" destId="{5499FE29-64BB-4B3F-83DD-06873D38BFA6}" srcOrd="1" destOrd="0" parTransId="{B3486BF3-40AD-4C34-BBC8-107704114FC1}" sibTransId="{E930287F-7CF9-43B9-9427-F44AE6214DA7}"/>
    <dgm:cxn modelId="{2A4F25F3-01A7-4E1A-9313-204DD2100533}" type="presOf" srcId="{21575623-9D47-487E-BC66-AB03CBA97D83}" destId="{C2EE60A4-A586-4C6B-920C-6F5D07DDF0EF}" srcOrd="0" destOrd="0" presId="urn:microsoft.com/office/officeart/2005/8/layout/orgChart1"/>
    <dgm:cxn modelId="{1BC02C75-3D95-44B5-AAF9-4AF7CF825C1A}" type="presOf" srcId="{544AB5A8-7F2F-41E3-AB8C-9CA2B6974B02}" destId="{DBD382F5-5266-4D74-8B1C-50E6B6D9D206}" srcOrd="0" destOrd="0" presId="urn:microsoft.com/office/officeart/2005/8/layout/orgChart1"/>
    <dgm:cxn modelId="{A4D7BA44-93C8-45BC-8B39-A84184CB25C4}" type="presOf" srcId="{E485B519-CDB7-41DC-B0CE-7E1425B9DCF6}" destId="{17162ECD-2FFB-4BBE-AB7D-A55003DF8017}" srcOrd="1" destOrd="0" presId="urn:microsoft.com/office/officeart/2005/8/layout/orgChart1"/>
    <dgm:cxn modelId="{2677466E-FA7F-4AAD-9212-856A6A41921E}" srcId="{96722518-D346-4B93-8D21-259DCAB97C4D}" destId="{F1246C8F-999F-4663-9FB3-376F4C291E6C}" srcOrd="2" destOrd="0" parTransId="{67E70760-0556-4663-8067-FD4BD9EC2AA4}" sibTransId="{8524113D-BC8B-49A4-9273-428AC421FA27}"/>
    <dgm:cxn modelId="{312BE643-D7F9-4980-B811-6B903EB3827D}" type="presOf" srcId="{20078DAD-0452-4A90-8299-A9B93FB8F0E9}" destId="{4A55427D-BF07-4638-A8F0-3D9A2F456023}" srcOrd="0" destOrd="0" presId="urn:microsoft.com/office/officeart/2005/8/layout/orgChart1"/>
    <dgm:cxn modelId="{51AA96F1-66B3-495F-8C9A-B26A7577D2AC}" type="presOf" srcId="{00A838BB-2C3E-4B1E-AAEA-423CAC2CFD16}" destId="{D10E036F-7446-47D6-8384-9C862703452D}" srcOrd="1" destOrd="0" presId="urn:microsoft.com/office/officeart/2005/8/layout/orgChart1"/>
    <dgm:cxn modelId="{F3C03009-90D1-49C6-94BF-66040847333F}" type="presOf" srcId="{E779EE55-4D44-441A-8DA4-8554735A4E82}" destId="{04F447A1-7C33-4922-B2B2-9B574CA4523D}" srcOrd="0" destOrd="0" presId="urn:microsoft.com/office/officeart/2005/8/layout/orgChart1"/>
    <dgm:cxn modelId="{70F14F22-68A3-49CA-BD66-27879184FB22}" type="presOf" srcId="{DED47DCF-7EDF-4051-9C2B-1978D7BC9F16}" destId="{2B02FEEA-2C36-4EE2-8FDB-C73558A683D4}" srcOrd="1" destOrd="0" presId="urn:microsoft.com/office/officeart/2005/8/layout/orgChart1"/>
    <dgm:cxn modelId="{38C3F4D7-1563-4583-9F2B-01A28DD9657E}" type="presOf" srcId="{DED47DCF-7EDF-4051-9C2B-1978D7BC9F16}" destId="{FBA8F55D-6419-427A-8417-E114E93CE8C4}" srcOrd="0" destOrd="0" presId="urn:microsoft.com/office/officeart/2005/8/layout/orgChart1"/>
    <dgm:cxn modelId="{BDE89511-9AAC-430F-B966-E7F3030A3ADC}" type="presOf" srcId="{DF21B6DA-38EB-4BF0-9DCC-75E932C96392}" destId="{FD543C0F-5985-460C-BE7B-944FFC788E5B}" srcOrd="0" destOrd="0" presId="urn:microsoft.com/office/officeart/2005/8/layout/orgChart1"/>
    <dgm:cxn modelId="{D8D9CF8E-4047-460B-B853-39AB821B45A3}" type="presOf" srcId="{D3C07F0E-D5D8-49DC-B174-0378D0A4D5C2}" destId="{A113FEB5-B4D8-4766-9905-F68E8BB883EC}" srcOrd="0" destOrd="0" presId="urn:microsoft.com/office/officeart/2005/8/layout/orgChart1"/>
    <dgm:cxn modelId="{C6186125-B58E-4E2E-9F93-34F29DE62371}" srcId="{96722518-D346-4B93-8D21-259DCAB97C4D}" destId="{E779EE55-4D44-441A-8DA4-8554735A4E82}" srcOrd="0" destOrd="0" parTransId="{77E37F09-4A2F-44BE-82C1-BEB962FA7380}" sibTransId="{DBAAAF0C-5A13-4CB1-B179-B91030A003CB}"/>
    <dgm:cxn modelId="{42783BFD-5B3B-4077-85CB-B1D3353337BE}" type="presOf" srcId="{C0015039-670C-485F-B962-69817CE4603F}" destId="{5284AF15-A55C-42D2-80E2-660F87C33B69}" srcOrd="0" destOrd="0" presId="urn:microsoft.com/office/officeart/2005/8/layout/orgChart1"/>
    <dgm:cxn modelId="{6B61C69C-0000-4A6E-B7C8-E43AB3D99BA0}" type="presParOf" srcId="{6FD395DE-611B-4849-AB72-B038368B6932}" destId="{D21EC58B-6E94-4253-A8D6-EEEBDF20D4A3}" srcOrd="0" destOrd="0" presId="urn:microsoft.com/office/officeart/2005/8/layout/orgChart1"/>
    <dgm:cxn modelId="{2B2E3E65-D856-457A-BA36-B41D043F555F}" type="presParOf" srcId="{D21EC58B-6E94-4253-A8D6-EEEBDF20D4A3}" destId="{B8406E4F-F86D-405E-A976-129291529643}" srcOrd="0" destOrd="0" presId="urn:microsoft.com/office/officeart/2005/8/layout/orgChart1"/>
    <dgm:cxn modelId="{3D961FAE-D6A4-4802-BBFF-C4FA47FD488F}" type="presParOf" srcId="{B8406E4F-F86D-405E-A976-129291529643}" destId="{4A55427D-BF07-4638-A8F0-3D9A2F456023}" srcOrd="0" destOrd="0" presId="urn:microsoft.com/office/officeart/2005/8/layout/orgChart1"/>
    <dgm:cxn modelId="{D5C05955-7837-45BD-BD86-6C5A7B60D34B}" type="presParOf" srcId="{B8406E4F-F86D-405E-A976-129291529643}" destId="{3A65ABE0-39A4-4EF1-BE2B-033627CC81A3}" srcOrd="1" destOrd="0" presId="urn:microsoft.com/office/officeart/2005/8/layout/orgChart1"/>
    <dgm:cxn modelId="{35EF3704-B17D-4D0B-ACEE-6BD1ADC5DC7F}" type="presParOf" srcId="{D21EC58B-6E94-4253-A8D6-EEEBDF20D4A3}" destId="{3D69DD14-16E8-467A-9B43-11D4E2692D25}" srcOrd="1" destOrd="0" presId="urn:microsoft.com/office/officeart/2005/8/layout/orgChart1"/>
    <dgm:cxn modelId="{4BCF5580-0EEA-4DB0-BCF6-E2E3FF219E62}" type="presParOf" srcId="{3D69DD14-16E8-467A-9B43-11D4E2692D25}" destId="{140A3183-5898-4128-8586-6E7CE9302734}" srcOrd="0" destOrd="0" presId="urn:microsoft.com/office/officeart/2005/8/layout/orgChart1"/>
    <dgm:cxn modelId="{2068D0E9-8CE0-4524-A3D4-C1C6CFDDFCB4}" type="presParOf" srcId="{3D69DD14-16E8-467A-9B43-11D4E2692D25}" destId="{1D13274B-EF97-4CBD-B484-837A7F27B8EC}" srcOrd="1" destOrd="0" presId="urn:microsoft.com/office/officeart/2005/8/layout/orgChart1"/>
    <dgm:cxn modelId="{20CFDF71-E62A-424A-9B28-B7C32C8CE816}" type="presParOf" srcId="{1D13274B-EF97-4CBD-B484-837A7F27B8EC}" destId="{83E6897F-FA3A-46EB-83C3-350779BEA0EB}" srcOrd="0" destOrd="0" presId="urn:microsoft.com/office/officeart/2005/8/layout/orgChart1"/>
    <dgm:cxn modelId="{5F5BB8B3-3552-4633-A77B-E3928D229BB7}" type="presParOf" srcId="{83E6897F-FA3A-46EB-83C3-350779BEA0EB}" destId="{0182EABE-66CE-4C8A-B358-1E6A34CDE684}" srcOrd="0" destOrd="0" presId="urn:microsoft.com/office/officeart/2005/8/layout/orgChart1"/>
    <dgm:cxn modelId="{7E277410-4676-4319-A0C4-D90D791FA3C0}" type="presParOf" srcId="{83E6897F-FA3A-46EB-83C3-350779BEA0EB}" destId="{3913AE23-3D25-411A-822C-CF585E950A0E}" srcOrd="1" destOrd="0" presId="urn:microsoft.com/office/officeart/2005/8/layout/orgChart1"/>
    <dgm:cxn modelId="{C217BA5C-EEF8-4234-AE6F-B38BF6D936F3}" type="presParOf" srcId="{1D13274B-EF97-4CBD-B484-837A7F27B8EC}" destId="{ED80F594-4FD7-4FAF-918D-03A77F9DA600}" srcOrd="1" destOrd="0" presId="urn:microsoft.com/office/officeart/2005/8/layout/orgChart1"/>
    <dgm:cxn modelId="{DE1EA78D-B9EB-4EBB-B9DE-8DC81287681C}" type="presParOf" srcId="{ED80F594-4FD7-4FAF-918D-03A77F9DA600}" destId="{B9B62DD2-6980-41EB-8A28-8E0DE565B7CD}" srcOrd="0" destOrd="0" presId="urn:microsoft.com/office/officeart/2005/8/layout/orgChart1"/>
    <dgm:cxn modelId="{A5798F1D-F75A-4110-9B5F-765CCF4AB1B0}" type="presParOf" srcId="{ED80F594-4FD7-4FAF-918D-03A77F9DA600}" destId="{68D5B3E9-6D0A-4F89-A250-B6B9E60DD52C}" srcOrd="1" destOrd="0" presId="urn:microsoft.com/office/officeart/2005/8/layout/orgChart1"/>
    <dgm:cxn modelId="{31FB3DFB-CF4D-4DD4-B507-DE61DC276232}" type="presParOf" srcId="{68D5B3E9-6D0A-4F89-A250-B6B9E60DD52C}" destId="{8C30A194-A850-44DF-9618-C4CAB46425C1}" srcOrd="0" destOrd="0" presId="urn:microsoft.com/office/officeart/2005/8/layout/orgChart1"/>
    <dgm:cxn modelId="{FC5BBF8E-571D-4D04-99AB-249A7F90E97B}" type="presParOf" srcId="{8C30A194-A850-44DF-9618-C4CAB46425C1}" destId="{B323A304-C025-4221-A61E-12AF75F4E78A}" srcOrd="0" destOrd="0" presId="urn:microsoft.com/office/officeart/2005/8/layout/orgChart1"/>
    <dgm:cxn modelId="{D9E335EC-3D28-492B-934D-787E8715B22B}" type="presParOf" srcId="{8C30A194-A850-44DF-9618-C4CAB46425C1}" destId="{FEE00CF1-5DA2-4AEF-8B83-C0BDCECDCCAA}" srcOrd="1" destOrd="0" presId="urn:microsoft.com/office/officeart/2005/8/layout/orgChart1"/>
    <dgm:cxn modelId="{7768513C-5244-4D1E-8F92-7D3AA04F73C2}" type="presParOf" srcId="{68D5B3E9-6D0A-4F89-A250-B6B9E60DD52C}" destId="{4BF84140-E0CF-42D8-B8F9-D14F637EAE16}" srcOrd="1" destOrd="0" presId="urn:microsoft.com/office/officeart/2005/8/layout/orgChart1"/>
    <dgm:cxn modelId="{4554D912-1376-4A72-8FAF-5907A25A549D}" type="presParOf" srcId="{68D5B3E9-6D0A-4F89-A250-B6B9E60DD52C}" destId="{5A604CC6-45E2-4054-8A62-DA75E3766C52}" srcOrd="2" destOrd="0" presId="urn:microsoft.com/office/officeart/2005/8/layout/orgChart1"/>
    <dgm:cxn modelId="{F87FA7A6-9E03-412B-A8C9-7B5B2E2DEEBB}" type="presParOf" srcId="{ED80F594-4FD7-4FAF-918D-03A77F9DA600}" destId="{411F6109-9CCF-4DCD-9211-0C6C5C72575B}" srcOrd="2" destOrd="0" presId="urn:microsoft.com/office/officeart/2005/8/layout/orgChart1"/>
    <dgm:cxn modelId="{ACF8D16B-CDC0-41AD-A8EF-FB6A6E650108}" type="presParOf" srcId="{ED80F594-4FD7-4FAF-918D-03A77F9DA600}" destId="{EC5EFD36-D250-4998-A7CB-10CD39672349}" srcOrd="3" destOrd="0" presId="urn:microsoft.com/office/officeart/2005/8/layout/orgChart1"/>
    <dgm:cxn modelId="{78ED80E2-751E-44A2-ABA8-6E528457EF85}" type="presParOf" srcId="{EC5EFD36-D250-4998-A7CB-10CD39672349}" destId="{0EA05C09-59A4-4DE9-84AE-267CE0F93DCC}" srcOrd="0" destOrd="0" presId="urn:microsoft.com/office/officeart/2005/8/layout/orgChart1"/>
    <dgm:cxn modelId="{FCB32D61-5B32-41B3-A1EB-ECAA77FAF4B8}" type="presParOf" srcId="{0EA05C09-59A4-4DE9-84AE-267CE0F93DCC}" destId="{FD543C0F-5985-460C-BE7B-944FFC788E5B}" srcOrd="0" destOrd="0" presId="urn:microsoft.com/office/officeart/2005/8/layout/orgChart1"/>
    <dgm:cxn modelId="{2E6A4240-7E45-42BA-A0B3-1EA0F2E6FC60}" type="presParOf" srcId="{0EA05C09-59A4-4DE9-84AE-267CE0F93DCC}" destId="{D287EB23-6C8D-48FF-87B0-10BEEE47FDE8}" srcOrd="1" destOrd="0" presId="urn:microsoft.com/office/officeart/2005/8/layout/orgChart1"/>
    <dgm:cxn modelId="{D67940E0-02C2-4997-98F3-AE96988DB3C7}" type="presParOf" srcId="{EC5EFD36-D250-4998-A7CB-10CD39672349}" destId="{DBA831CB-092E-40A3-945B-BB7F79A2351C}" srcOrd="1" destOrd="0" presId="urn:microsoft.com/office/officeart/2005/8/layout/orgChart1"/>
    <dgm:cxn modelId="{AF818C8A-B84F-4F29-A68E-CF9BA2EE1326}" type="presParOf" srcId="{EC5EFD36-D250-4998-A7CB-10CD39672349}" destId="{7FE40EF9-54B2-4DB0-AC38-A07A61B70F16}" srcOrd="2" destOrd="0" presId="urn:microsoft.com/office/officeart/2005/8/layout/orgChart1"/>
    <dgm:cxn modelId="{ACE049EA-433F-413D-93CA-5C0E66E178CF}" type="presParOf" srcId="{ED80F594-4FD7-4FAF-918D-03A77F9DA600}" destId="{A113FEB5-B4D8-4766-9905-F68E8BB883EC}" srcOrd="4" destOrd="0" presId="urn:microsoft.com/office/officeart/2005/8/layout/orgChart1"/>
    <dgm:cxn modelId="{8DDD47D3-1EC6-4DEC-934D-CE0FC2775FFF}" type="presParOf" srcId="{ED80F594-4FD7-4FAF-918D-03A77F9DA600}" destId="{59A398D6-CB1D-41C2-994C-FC1798CCC452}" srcOrd="5" destOrd="0" presId="urn:microsoft.com/office/officeart/2005/8/layout/orgChart1"/>
    <dgm:cxn modelId="{0BA4498F-29BE-40B3-A4FF-346068542CE7}" type="presParOf" srcId="{59A398D6-CB1D-41C2-994C-FC1798CCC452}" destId="{901B3471-B2A5-47A7-B0C3-21D4CDFD5FF6}" srcOrd="0" destOrd="0" presId="urn:microsoft.com/office/officeart/2005/8/layout/orgChart1"/>
    <dgm:cxn modelId="{0F00E070-3D9B-4208-9690-8C7F17D643E4}" type="presParOf" srcId="{901B3471-B2A5-47A7-B0C3-21D4CDFD5FF6}" destId="{44821352-E3BC-4488-9CBF-538C26C827BB}" srcOrd="0" destOrd="0" presId="urn:microsoft.com/office/officeart/2005/8/layout/orgChart1"/>
    <dgm:cxn modelId="{F855193E-C9EC-44FD-B0F8-C8B5C1DC6A81}" type="presParOf" srcId="{901B3471-B2A5-47A7-B0C3-21D4CDFD5FF6}" destId="{17162ECD-2FFB-4BBE-AB7D-A55003DF8017}" srcOrd="1" destOrd="0" presId="urn:microsoft.com/office/officeart/2005/8/layout/orgChart1"/>
    <dgm:cxn modelId="{60B2A898-C27A-47E3-BACF-1983A2C31BF5}" type="presParOf" srcId="{59A398D6-CB1D-41C2-994C-FC1798CCC452}" destId="{10977A81-49AF-4AD5-AAC7-ED30910BABEE}" srcOrd="1" destOrd="0" presId="urn:microsoft.com/office/officeart/2005/8/layout/orgChart1"/>
    <dgm:cxn modelId="{494556AA-B96C-419D-A3CB-BB63B73FEB16}" type="presParOf" srcId="{59A398D6-CB1D-41C2-994C-FC1798CCC452}" destId="{EE1D136F-484C-4FC6-A0C0-79E73E5BEA86}" srcOrd="2" destOrd="0" presId="urn:microsoft.com/office/officeart/2005/8/layout/orgChart1"/>
    <dgm:cxn modelId="{F739901F-4246-4981-8320-3FEAD3B75D8E}" type="presParOf" srcId="{ED80F594-4FD7-4FAF-918D-03A77F9DA600}" destId="{1BD4599F-C426-4BB5-B0F4-E37AD14821B6}" srcOrd="6" destOrd="0" presId="urn:microsoft.com/office/officeart/2005/8/layout/orgChart1"/>
    <dgm:cxn modelId="{EFA54961-2F7B-47D2-8271-8790DE617DA6}" type="presParOf" srcId="{ED80F594-4FD7-4FAF-918D-03A77F9DA600}" destId="{95920AED-F231-478A-985F-69DF9D53354E}" srcOrd="7" destOrd="0" presId="urn:microsoft.com/office/officeart/2005/8/layout/orgChart1"/>
    <dgm:cxn modelId="{590D408B-090D-4885-A9A7-D8B1F3558630}" type="presParOf" srcId="{95920AED-F231-478A-985F-69DF9D53354E}" destId="{A01F0DBB-E4C3-4D66-9334-350B3563FF52}" srcOrd="0" destOrd="0" presId="urn:microsoft.com/office/officeart/2005/8/layout/orgChart1"/>
    <dgm:cxn modelId="{60CFAA15-0C48-4A89-A5F8-F3F71A4F6374}" type="presParOf" srcId="{A01F0DBB-E4C3-4D66-9334-350B3563FF52}" destId="{2F221BB7-06A0-45B1-B891-C2703C676743}" srcOrd="0" destOrd="0" presId="urn:microsoft.com/office/officeart/2005/8/layout/orgChart1"/>
    <dgm:cxn modelId="{D0CDB49F-8F79-4B26-9254-6BB89E11DACA}" type="presParOf" srcId="{A01F0DBB-E4C3-4D66-9334-350B3563FF52}" destId="{93E65934-D195-4E88-A2CB-CA68C234D2AD}" srcOrd="1" destOrd="0" presId="urn:microsoft.com/office/officeart/2005/8/layout/orgChart1"/>
    <dgm:cxn modelId="{BDE337D2-182E-468C-A77F-7911F74934F7}" type="presParOf" srcId="{95920AED-F231-478A-985F-69DF9D53354E}" destId="{740CD74F-48B4-4BAF-A286-DDAF48BD5471}" srcOrd="1" destOrd="0" presId="urn:microsoft.com/office/officeart/2005/8/layout/orgChart1"/>
    <dgm:cxn modelId="{EDEE27FB-D88F-46A9-85F7-CFB64758A828}" type="presParOf" srcId="{95920AED-F231-478A-985F-69DF9D53354E}" destId="{1CEBF5C9-B1C8-4A89-B73A-73F69DAB5D41}" srcOrd="2" destOrd="0" presId="urn:microsoft.com/office/officeart/2005/8/layout/orgChart1"/>
    <dgm:cxn modelId="{2D9A9C74-E031-4402-8945-AD4F62B6A866}" type="presParOf" srcId="{ED80F594-4FD7-4FAF-918D-03A77F9DA600}" destId="{2F61380E-FE01-4951-87A0-269A49A17125}" srcOrd="8" destOrd="0" presId="urn:microsoft.com/office/officeart/2005/8/layout/orgChart1"/>
    <dgm:cxn modelId="{F44C4A68-FA54-47AF-B9B8-00AFDC5553E2}" type="presParOf" srcId="{ED80F594-4FD7-4FAF-918D-03A77F9DA600}" destId="{4D04C9BE-79C3-499B-A3BA-913510A2E792}" srcOrd="9" destOrd="0" presId="urn:microsoft.com/office/officeart/2005/8/layout/orgChart1"/>
    <dgm:cxn modelId="{DB2A1FD4-2F2E-4719-BE02-373EB3221879}" type="presParOf" srcId="{4D04C9BE-79C3-499B-A3BA-913510A2E792}" destId="{1BDC3242-6008-4845-844A-5AD69F6C3023}" srcOrd="0" destOrd="0" presId="urn:microsoft.com/office/officeart/2005/8/layout/orgChart1"/>
    <dgm:cxn modelId="{621970AA-3448-4B5B-96C0-9A043EA34074}" type="presParOf" srcId="{1BDC3242-6008-4845-844A-5AD69F6C3023}" destId="{B26D09B6-3273-4787-AA90-5683AFB61D7C}" srcOrd="0" destOrd="0" presId="urn:microsoft.com/office/officeart/2005/8/layout/orgChart1"/>
    <dgm:cxn modelId="{6394C3BA-3974-4FCA-A214-C7205B7CA611}" type="presParOf" srcId="{1BDC3242-6008-4845-844A-5AD69F6C3023}" destId="{8A1C84A1-EC32-4D11-B3D2-66E83046CEC1}" srcOrd="1" destOrd="0" presId="urn:microsoft.com/office/officeart/2005/8/layout/orgChart1"/>
    <dgm:cxn modelId="{915CECEE-F17B-4D24-A9F4-7D262D987667}" type="presParOf" srcId="{4D04C9BE-79C3-499B-A3BA-913510A2E792}" destId="{E1FD9DE7-8AD0-424B-A0DE-4CE0D0A9B807}" srcOrd="1" destOrd="0" presId="urn:microsoft.com/office/officeart/2005/8/layout/orgChart1"/>
    <dgm:cxn modelId="{6F488EC8-1DA4-45E3-B882-65A3DA293FF9}" type="presParOf" srcId="{4D04C9BE-79C3-499B-A3BA-913510A2E792}" destId="{C73E0575-9C99-4CBD-956B-7320122482E2}" srcOrd="2" destOrd="0" presId="urn:microsoft.com/office/officeart/2005/8/layout/orgChart1"/>
    <dgm:cxn modelId="{F9B03DF6-64B7-4027-8BF7-8AD5B330F65D}" type="presParOf" srcId="{1D13274B-EF97-4CBD-B484-837A7F27B8EC}" destId="{F8833040-1236-4301-8488-C0D05D5C3DE2}" srcOrd="2" destOrd="0" presId="urn:microsoft.com/office/officeart/2005/8/layout/orgChart1"/>
    <dgm:cxn modelId="{72AA1A4A-8519-42E1-BBFB-D8EEE67D8912}" type="presParOf" srcId="{3D69DD14-16E8-467A-9B43-11D4E2692D25}" destId="{5284AF15-A55C-42D2-80E2-660F87C33B69}" srcOrd="2" destOrd="0" presId="urn:microsoft.com/office/officeart/2005/8/layout/orgChart1"/>
    <dgm:cxn modelId="{921C2E48-46AA-4B8E-8EB4-6CB0EA5E88E0}" type="presParOf" srcId="{3D69DD14-16E8-467A-9B43-11D4E2692D25}" destId="{3CB984C4-5609-4A75-A088-4B47A6921DA4}" srcOrd="3" destOrd="0" presId="urn:microsoft.com/office/officeart/2005/8/layout/orgChart1"/>
    <dgm:cxn modelId="{B7438D8F-F40A-4AF8-AF36-6BEFD4FB0AC9}" type="presParOf" srcId="{3CB984C4-5609-4A75-A088-4B47A6921DA4}" destId="{320519D6-24E7-47F5-8A70-9C9D1CB68AB6}" srcOrd="0" destOrd="0" presId="urn:microsoft.com/office/officeart/2005/8/layout/orgChart1"/>
    <dgm:cxn modelId="{2B3D472C-29B8-4A66-9E79-0B8D6FEC608E}" type="presParOf" srcId="{320519D6-24E7-47F5-8A70-9C9D1CB68AB6}" destId="{DBD382F5-5266-4D74-8B1C-50E6B6D9D206}" srcOrd="0" destOrd="0" presId="urn:microsoft.com/office/officeart/2005/8/layout/orgChart1"/>
    <dgm:cxn modelId="{10EF6C79-36C2-447D-AC97-DCEC77E2D50E}" type="presParOf" srcId="{320519D6-24E7-47F5-8A70-9C9D1CB68AB6}" destId="{C17B5794-FDD5-4784-866C-0189293863D9}" srcOrd="1" destOrd="0" presId="urn:microsoft.com/office/officeart/2005/8/layout/orgChart1"/>
    <dgm:cxn modelId="{88525E7D-E103-484D-B7A9-2654EEA1627D}" type="presParOf" srcId="{3CB984C4-5609-4A75-A088-4B47A6921DA4}" destId="{32471E1A-C67C-495F-9487-B08A4D2FE111}" srcOrd="1" destOrd="0" presId="urn:microsoft.com/office/officeart/2005/8/layout/orgChart1"/>
    <dgm:cxn modelId="{9EE71F8F-A26E-4217-9322-E692C6FC05BA}" type="presParOf" srcId="{32471E1A-C67C-495F-9487-B08A4D2FE111}" destId="{E410A730-2BE8-4CE1-AB12-1752B5B5B085}" srcOrd="0" destOrd="0" presId="urn:microsoft.com/office/officeart/2005/8/layout/orgChart1"/>
    <dgm:cxn modelId="{6114DDA0-D90D-41C1-AE5F-6AF8BEA1764D}" type="presParOf" srcId="{32471E1A-C67C-495F-9487-B08A4D2FE111}" destId="{4E89746B-4AD1-4B07-9EFF-B6337E9EAA42}" srcOrd="1" destOrd="0" presId="urn:microsoft.com/office/officeart/2005/8/layout/orgChart1"/>
    <dgm:cxn modelId="{CC022517-36EA-4DE7-A006-4066A9E3A5D4}" type="presParOf" srcId="{4E89746B-4AD1-4B07-9EFF-B6337E9EAA42}" destId="{605FDD74-35F3-4D50-98FA-70E6271AD6F5}" srcOrd="0" destOrd="0" presId="urn:microsoft.com/office/officeart/2005/8/layout/orgChart1"/>
    <dgm:cxn modelId="{A9824AD8-F7C1-4466-9058-910246FF8212}" type="presParOf" srcId="{605FDD74-35F3-4D50-98FA-70E6271AD6F5}" destId="{02B4C6E9-585A-4C71-81B2-63C346772948}" srcOrd="0" destOrd="0" presId="urn:microsoft.com/office/officeart/2005/8/layout/orgChart1"/>
    <dgm:cxn modelId="{546B10FC-19DB-451E-B748-4815F1464A25}" type="presParOf" srcId="{605FDD74-35F3-4D50-98FA-70E6271AD6F5}" destId="{DD0C8AB3-5C64-4425-9A29-C8DE251004F6}" srcOrd="1" destOrd="0" presId="urn:microsoft.com/office/officeart/2005/8/layout/orgChart1"/>
    <dgm:cxn modelId="{023899BC-DB7E-412A-B9B0-2629A35B6CFA}" type="presParOf" srcId="{4E89746B-4AD1-4B07-9EFF-B6337E9EAA42}" destId="{11B41ABE-135B-42BD-8B21-CB394BB6FAAA}" srcOrd="1" destOrd="0" presId="urn:microsoft.com/office/officeart/2005/8/layout/orgChart1"/>
    <dgm:cxn modelId="{F549F968-E440-40F7-8D3D-0A580F1B9A65}" type="presParOf" srcId="{4E89746B-4AD1-4B07-9EFF-B6337E9EAA42}" destId="{5A23C436-AF14-49EF-A81D-464B565AAD08}" srcOrd="2" destOrd="0" presId="urn:microsoft.com/office/officeart/2005/8/layout/orgChart1"/>
    <dgm:cxn modelId="{D01E0D4E-E120-403A-BFA7-C0873A335225}" type="presParOf" srcId="{32471E1A-C67C-495F-9487-B08A4D2FE111}" destId="{C2EE60A4-A586-4C6B-920C-6F5D07DDF0EF}" srcOrd="2" destOrd="0" presId="urn:microsoft.com/office/officeart/2005/8/layout/orgChart1"/>
    <dgm:cxn modelId="{AEEA4C56-2D23-49F4-BEC7-6C9DB96E5300}" type="presParOf" srcId="{32471E1A-C67C-495F-9487-B08A4D2FE111}" destId="{A30F12BB-6CD5-4C86-9CA7-CD84EDB409B1}" srcOrd="3" destOrd="0" presId="urn:microsoft.com/office/officeart/2005/8/layout/orgChart1"/>
    <dgm:cxn modelId="{233B3678-327F-4DD7-B848-FA24FB0147BC}" type="presParOf" srcId="{A30F12BB-6CD5-4C86-9CA7-CD84EDB409B1}" destId="{7805EFD6-F673-40A2-A7C2-B47A73F34A1F}" srcOrd="0" destOrd="0" presId="urn:microsoft.com/office/officeart/2005/8/layout/orgChart1"/>
    <dgm:cxn modelId="{7B74E357-D98B-4B95-B836-E6BAC3D9C325}" type="presParOf" srcId="{7805EFD6-F673-40A2-A7C2-B47A73F34A1F}" destId="{B6A68234-A5B5-413C-A30F-B5F053746B48}" srcOrd="0" destOrd="0" presId="urn:microsoft.com/office/officeart/2005/8/layout/orgChart1"/>
    <dgm:cxn modelId="{61DA6B81-287A-4383-A3D2-6FFBC31163CB}" type="presParOf" srcId="{7805EFD6-F673-40A2-A7C2-B47A73F34A1F}" destId="{D10E036F-7446-47D6-8384-9C862703452D}" srcOrd="1" destOrd="0" presId="urn:microsoft.com/office/officeart/2005/8/layout/orgChart1"/>
    <dgm:cxn modelId="{BA83EC0B-EB97-445A-91B5-A515DDCA7084}" type="presParOf" srcId="{A30F12BB-6CD5-4C86-9CA7-CD84EDB409B1}" destId="{21539959-8025-412A-BD8E-875488322FA4}" srcOrd="1" destOrd="0" presId="urn:microsoft.com/office/officeart/2005/8/layout/orgChart1"/>
    <dgm:cxn modelId="{E14613EB-F76A-4C96-8031-C5BD3D15A289}" type="presParOf" srcId="{A30F12BB-6CD5-4C86-9CA7-CD84EDB409B1}" destId="{198E0A19-9586-4BC5-B863-51F2EB1140B3}" srcOrd="2" destOrd="0" presId="urn:microsoft.com/office/officeart/2005/8/layout/orgChart1"/>
    <dgm:cxn modelId="{97636B84-A938-4964-B0C5-523472939BF5}" type="presParOf" srcId="{3CB984C4-5609-4A75-A088-4B47A6921DA4}" destId="{92F513B9-119B-4103-A21E-D829964F6561}" srcOrd="2" destOrd="0" presId="urn:microsoft.com/office/officeart/2005/8/layout/orgChart1"/>
    <dgm:cxn modelId="{F1F8EF46-983C-4C51-8F63-B56B8038937B}" type="presParOf" srcId="{3D69DD14-16E8-467A-9B43-11D4E2692D25}" destId="{7130C275-C1B1-43B6-82FC-7255D989F943}" srcOrd="4" destOrd="0" presId="urn:microsoft.com/office/officeart/2005/8/layout/orgChart1"/>
    <dgm:cxn modelId="{EDC30A7E-1B25-4D18-A2DA-E0590F8ADC06}" type="presParOf" srcId="{3D69DD14-16E8-467A-9B43-11D4E2692D25}" destId="{10F934A1-9070-443F-97AF-AA34957C8E4A}" srcOrd="5" destOrd="0" presId="urn:microsoft.com/office/officeart/2005/8/layout/orgChart1"/>
    <dgm:cxn modelId="{7C4A33C8-5C93-4FAA-A9FA-FD8D0A361B29}" type="presParOf" srcId="{10F934A1-9070-443F-97AF-AA34957C8E4A}" destId="{5BC85391-C036-4693-AFA5-6C850587D0A6}" srcOrd="0" destOrd="0" presId="urn:microsoft.com/office/officeart/2005/8/layout/orgChart1"/>
    <dgm:cxn modelId="{CBA508F7-6DFF-4E65-AF1E-613665258CF2}" type="presParOf" srcId="{5BC85391-C036-4693-AFA5-6C850587D0A6}" destId="{901BD9CB-2614-4AF1-BC42-41A833295D12}" srcOrd="0" destOrd="0" presId="urn:microsoft.com/office/officeart/2005/8/layout/orgChart1"/>
    <dgm:cxn modelId="{3DECA909-421A-47E4-BE4D-4DE92C5FAAAA}" type="presParOf" srcId="{5BC85391-C036-4693-AFA5-6C850587D0A6}" destId="{F1B7E206-CAD9-4F97-9367-3CFA3C2EF8AE}" srcOrd="1" destOrd="0" presId="urn:microsoft.com/office/officeart/2005/8/layout/orgChart1"/>
    <dgm:cxn modelId="{18672634-6479-490D-8F69-83B03C3F2B6D}" type="presParOf" srcId="{10F934A1-9070-443F-97AF-AA34957C8E4A}" destId="{76D72FC6-6085-469B-8876-8607DCEC8C76}" srcOrd="1" destOrd="0" presId="urn:microsoft.com/office/officeart/2005/8/layout/orgChart1"/>
    <dgm:cxn modelId="{23861C3F-F74A-48BA-A4CB-6DAA3595B1DA}" type="presParOf" srcId="{76D72FC6-6085-469B-8876-8607DCEC8C76}" destId="{E4629547-09B9-4311-94AD-B0AF89976ADB}" srcOrd="0" destOrd="0" presId="urn:microsoft.com/office/officeart/2005/8/layout/orgChart1"/>
    <dgm:cxn modelId="{9A81C37D-FC3D-4F7B-AE0A-437B1947ABCE}" type="presParOf" srcId="{76D72FC6-6085-469B-8876-8607DCEC8C76}" destId="{0DBCD238-8AED-41E8-9294-AE0B17F02F6E}" srcOrd="1" destOrd="0" presId="urn:microsoft.com/office/officeart/2005/8/layout/orgChart1"/>
    <dgm:cxn modelId="{EADCF70A-0F08-4271-A439-33A91CA0C3F9}" type="presParOf" srcId="{0DBCD238-8AED-41E8-9294-AE0B17F02F6E}" destId="{6AC2BDD1-B0F5-47B1-AF12-AF09BC34F1A2}" srcOrd="0" destOrd="0" presId="urn:microsoft.com/office/officeart/2005/8/layout/orgChart1"/>
    <dgm:cxn modelId="{0CF122EA-571F-43AF-9DA6-3F78456A2E0F}" type="presParOf" srcId="{6AC2BDD1-B0F5-47B1-AF12-AF09BC34F1A2}" destId="{04F447A1-7C33-4922-B2B2-9B574CA4523D}" srcOrd="0" destOrd="0" presId="urn:microsoft.com/office/officeart/2005/8/layout/orgChart1"/>
    <dgm:cxn modelId="{CF184E72-A999-4744-B080-BCAD6F564A7C}" type="presParOf" srcId="{6AC2BDD1-B0F5-47B1-AF12-AF09BC34F1A2}" destId="{C5248A1B-4169-489E-87EC-30DC8A24BE77}" srcOrd="1" destOrd="0" presId="urn:microsoft.com/office/officeart/2005/8/layout/orgChart1"/>
    <dgm:cxn modelId="{076436FB-3B4B-4B5B-8E03-68A8A54403E6}" type="presParOf" srcId="{0DBCD238-8AED-41E8-9294-AE0B17F02F6E}" destId="{63D71AE0-1EB7-4E68-A876-203968A35E17}" srcOrd="1" destOrd="0" presId="urn:microsoft.com/office/officeart/2005/8/layout/orgChart1"/>
    <dgm:cxn modelId="{EC3161B7-A3F4-4816-9661-3F422C3484DA}" type="presParOf" srcId="{0DBCD238-8AED-41E8-9294-AE0B17F02F6E}" destId="{862D6149-4AC1-4E6F-A067-139CAF47A35A}" srcOrd="2" destOrd="0" presId="urn:microsoft.com/office/officeart/2005/8/layout/orgChart1"/>
    <dgm:cxn modelId="{69A8B170-87AC-4697-8D89-747FBB5D4C6B}" type="presParOf" srcId="{76D72FC6-6085-469B-8876-8607DCEC8C76}" destId="{7615CC93-E30C-47BD-940D-A76BFA09BE77}" srcOrd="2" destOrd="0" presId="urn:microsoft.com/office/officeart/2005/8/layout/orgChart1"/>
    <dgm:cxn modelId="{44D5D825-2FE2-4A5F-BB15-441ABBFD3F52}" type="presParOf" srcId="{76D72FC6-6085-469B-8876-8607DCEC8C76}" destId="{F8526250-8EB1-4F60-A29E-2DCAAD2C30CC}" srcOrd="3" destOrd="0" presId="urn:microsoft.com/office/officeart/2005/8/layout/orgChart1"/>
    <dgm:cxn modelId="{F071904F-68DB-4F3F-8A00-FD5D6508CB62}" type="presParOf" srcId="{F8526250-8EB1-4F60-A29E-2DCAAD2C30CC}" destId="{02D2CAB0-5859-4B01-9E27-993BDE97AFEC}" srcOrd="0" destOrd="0" presId="urn:microsoft.com/office/officeart/2005/8/layout/orgChart1"/>
    <dgm:cxn modelId="{515E7646-A873-48DC-ACD5-F7C313DD6B78}" type="presParOf" srcId="{02D2CAB0-5859-4B01-9E27-993BDE97AFEC}" destId="{9B8FD562-BE70-44DC-93E4-A00E1AB261C1}" srcOrd="0" destOrd="0" presId="urn:microsoft.com/office/officeart/2005/8/layout/orgChart1"/>
    <dgm:cxn modelId="{3E2838F7-A223-4F3D-80E0-76EBD00DFBE1}" type="presParOf" srcId="{02D2CAB0-5859-4B01-9E27-993BDE97AFEC}" destId="{06C7D192-AC34-4821-ACA7-4CA50BD2F219}" srcOrd="1" destOrd="0" presId="urn:microsoft.com/office/officeart/2005/8/layout/orgChart1"/>
    <dgm:cxn modelId="{0A2F87A4-E00F-4792-ACE0-2C44CCD89D94}" type="presParOf" srcId="{F8526250-8EB1-4F60-A29E-2DCAAD2C30CC}" destId="{5D85D5A7-C66A-47F0-A65B-651243E53E82}" srcOrd="1" destOrd="0" presId="urn:microsoft.com/office/officeart/2005/8/layout/orgChart1"/>
    <dgm:cxn modelId="{4E485AF3-D901-427B-8C90-B0F1C627F92F}" type="presParOf" srcId="{F8526250-8EB1-4F60-A29E-2DCAAD2C30CC}" destId="{DE4D37F5-110F-4A88-9339-EE11E8A867E6}" srcOrd="2" destOrd="0" presId="urn:microsoft.com/office/officeart/2005/8/layout/orgChart1"/>
    <dgm:cxn modelId="{BCA5A6F5-50C1-438F-9421-C91534729F67}" type="presParOf" srcId="{76D72FC6-6085-469B-8876-8607DCEC8C76}" destId="{4619F875-ADB8-45C5-989E-9A15A708B6B4}" srcOrd="4" destOrd="0" presId="urn:microsoft.com/office/officeart/2005/8/layout/orgChart1"/>
    <dgm:cxn modelId="{05C379AC-D444-494B-B14D-E717A841F89E}" type="presParOf" srcId="{76D72FC6-6085-469B-8876-8607DCEC8C76}" destId="{2808F4C8-EABA-43F9-BECA-0978BF3A2576}" srcOrd="5" destOrd="0" presId="urn:microsoft.com/office/officeart/2005/8/layout/orgChart1"/>
    <dgm:cxn modelId="{1CC6E6D6-2463-4167-B4E0-D0C703F4D5A9}" type="presParOf" srcId="{2808F4C8-EABA-43F9-BECA-0978BF3A2576}" destId="{D6445CC9-7CC1-4C6D-9EB7-F5CCAA12E9DE}" srcOrd="0" destOrd="0" presId="urn:microsoft.com/office/officeart/2005/8/layout/orgChart1"/>
    <dgm:cxn modelId="{56168DCE-1FB1-4F51-A51D-DE5BC06E28B3}" type="presParOf" srcId="{D6445CC9-7CC1-4C6D-9EB7-F5CCAA12E9DE}" destId="{2406CBEF-9138-44D4-941F-EA8BF2B3E552}" srcOrd="0" destOrd="0" presId="urn:microsoft.com/office/officeart/2005/8/layout/orgChart1"/>
    <dgm:cxn modelId="{D1749B0D-9AFE-4C90-9E08-62ABB3A3F315}" type="presParOf" srcId="{D6445CC9-7CC1-4C6D-9EB7-F5CCAA12E9DE}" destId="{D85CC911-2A6F-4BFD-82A7-57FF1996C7F5}" srcOrd="1" destOrd="0" presId="urn:microsoft.com/office/officeart/2005/8/layout/orgChart1"/>
    <dgm:cxn modelId="{EB6E93C3-9951-40FD-A624-146659BE57E2}" type="presParOf" srcId="{2808F4C8-EABA-43F9-BECA-0978BF3A2576}" destId="{BFB30E36-F787-4510-8D4D-2B2B5E49CB11}" srcOrd="1" destOrd="0" presId="urn:microsoft.com/office/officeart/2005/8/layout/orgChart1"/>
    <dgm:cxn modelId="{9B6A4B0D-9C65-4BE1-9579-FCC14A89C5FD}" type="presParOf" srcId="{2808F4C8-EABA-43F9-BECA-0978BF3A2576}" destId="{6A396854-B3EB-4636-9A29-B61401D531D9}" srcOrd="2" destOrd="0" presId="urn:microsoft.com/office/officeart/2005/8/layout/orgChart1"/>
    <dgm:cxn modelId="{C964356B-A6C9-48B4-91C5-429836492EDC}" type="presParOf" srcId="{76D72FC6-6085-469B-8876-8607DCEC8C76}" destId="{1D93C8CB-CE42-4C81-A7C8-D25D61099912}" srcOrd="6" destOrd="0" presId="urn:microsoft.com/office/officeart/2005/8/layout/orgChart1"/>
    <dgm:cxn modelId="{FD46237B-A576-43AD-A8B7-C5421DB08DDB}" type="presParOf" srcId="{76D72FC6-6085-469B-8876-8607DCEC8C76}" destId="{8BFFEEEF-81AA-4040-ABF4-490BF5E1FFC1}" srcOrd="7" destOrd="0" presId="urn:microsoft.com/office/officeart/2005/8/layout/orgChart1"/>
    <dgm:cxn modelId="{C6FF3606-A1C0-4FAF-AE88-972D28C2D73D}" type="presParOf" srcId="{8BFFEEEF-81AA-4040-ABF4-490BF5E1FFC1}" destId="{2DE7CECD-3075-42BA-A001-017CD54D41C2}" srcOrd="0" destOrd="0" presId="urn:microsoft.com/office/officeart/2005/8/layout/orgChart1"/>
    <dgm:cxn modelId="{A163B678-EFAD-47FD-8B43-8F6564ADA87D}" type="presParOf" srcId="{2DE7CECD-3075-42BA-A001-017CD54D41C2}" destId="{FBA8F55D-6419-427A-8417-E114E93CE8C4}" srcOrd="0" destOrd="0" presId="urn:microsoft.com/office/officeart/2005/8/layout/orgChart1"/>
    <dgm:cxn modelId="{780161D4-D571-4CAF-83AA-28D8F180B9C6}" type="presParOf" srcId="{2DE7CECD-3075-42BA-A001-017CD54D41C2}" destId="{2B02FEEA-2C36-4EE2-8FDB-C73558A683D4}" srcOrd="1" destOrd="0" presId="urn:microsoft.com/office/officeart/2005/8/layout/orgChart1"/>
    <dgm:cxn modelId="{55E71CAA-EE6D-48E7-85E3-06AD79A65F3B}" type="presParOf" srcId="{8BFFEEEF-81AA-4040-ABF4-490BF5E1FFC1}" destId="{44FC96DF-C7A3-4C9B-8F0F-21B6D6ADCAB9}" srcOrd="1" destOrd="0" presId="urn:microsoft.com/office/officeart/2005/8/layout/orgChart1"/>
    <dgm:cxn modelId="{4E33A5EA-C4ED-4473-B81E-467966AC51DF}" type="presParOf" srcId="{8BFFEEEF-81AA-4040-ABF4-490BF5E1FFC1}" destId="{CA5908E4-4F70-42C7-9F6F-9863CE087958}" srcOrd="2" destOrd="0" presId="urn:microsoft.com/office/officeart/2005/8/layout/orgChart1"/>
    <dgm:cxn modelId="{B56EDAB0-5D6E-4A7D-ABC8-82E097FEFF98}" type="presParOf" srcId="{10F934A1-9070-443F-97AF-AA34957C8E4A}" destId="{762692EF-FF0E-44B2-8C4C-F823E810AC08}" srcOrd="2" destOrd="0" presId="urn:microsoft.com/office/officeart/2005/8/layout/orgChart1"/>
    <dgm:cxn modelId="{85F70C7E-D76A-47DB-9A75-D1823F911C68}" type="presParOf" srcId="{D21EC58B-6E94-4253-A8D6-EEEBDF20D4A3}" destId="{D5D5FB82-9FA6-4987-A046-ABA21B24E8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CC8DBC-E383-4CA2-A1C3-64B5D5138E76}" type="doc">
      <dgm:prSet loTypeId="urn:microsoft.com/office/officeart/2005/8/layout/orgChart1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F4317E-2A2C-46C9-AD6A-169F8587E82F}">
      <dgm:prSet phldrT="[Text]" custT="1"/>
      <dgm:spPr/>
      <dgm:t>
        <a:bodyPr/>
        <a:lstStyle/>
        <a:p>
          <a:r>
            <a:rPr lang="en-US" sz="1300" baseline="0" dirty="0" smtClean="0"/>
            <a:t>Jim Tyson (icf8)</a:t>
          </a:r>
        </a:p>
        <a:p>
          <a:r>
            <a:rPr lang="en-US" sz="1300" baseline="0" dirty="0" smtClean="0"/>
            <a:t> Chief</a:t>
          </a:r>
          <a:endParaRPr lang="en-US" sz="1300" baseline="0" dirty="0"/>
        </a:p>
      </dgm:t>
    </dgm:pt>
    <dgm:pt modelId="{C7C1C689-F7A0-4B44-9D39-3504E3E39048}" type="parTrans" cxnId="{F0FCC774-9B93-4C48-9B6D-E13007D26423}">
      <dgm:prSet/>
      <dgm:spPr/>
      <dgm:t>
        <a:bodyPr/>
        <a:lstStyle/>
        <a:p>
          <a:endParaRPr lang="en-US"/>
        </a:p>
      </dgm:t>
    </dgm:pt>
    <dgm:pt modelId="{AFEC68C6-A4FE-4ED4-B13A-9F74979B50EB}" type="sibTrans" cxnId="{F0FCC774-9B93-4C48-9B6D-E13007D26423}">
      <dgm:prSet/>
      <dgm:spPr/>
      <dgm:t>
        <a:bodyPr/>
        <a:lstStyle/>
        <a:p>
          <a:endParaRPr lang="en-US"/>
        </a:p>
      </dgm:t>
    </dgm:pt>
    <dgm:pt modelId="{141551C2-3357-4CC2-B05F-82DB2C41C2D0}" type="asst">
      <dgm:prSet phldrT="[Text]" custT="1"/>
      <dgm:spPr/>
      <dgm:t>
        <a:bodyPr/>
        <a:lstStyle/>
        <a:p>
          <a:r>
            <a:rPr lang="en-US" sz="1300" baseline="0" dirty="0" smtClean="0"/>
            <a:t>Deputy </a:t>
          </a:r>
          <a:endParaRPr lang="en-US" sz="1300" baseline="0" dirty="0"/>
        </a:p>
      </dgm:t>
    </dgm:pt>
    <dgm:pt modelId="{E12E0881-B5CB-472C-BE98-41AB045E96D9}" type="parTrans" cxnId="{304AD54A-BBB8-4A71-AF97-0BEF77B98CDA}">
      <dgm:prSet/>
      <dgm:spPr/>
      <dgm:t>
        <a:bodyPr/>
        <a:lstStyle/>
        <a:p>
          <a:endParaRPr lang="en-US"/>
        </a:p>
      </dgm:t>
    </dgm:pt>
    <dgm:pt modelId="{8025545B-C7AA-45E1-BC23-C7C700411820}" type="sibTrans" cxnId="{304AD54A-BBB8-4A71-AF97-0BEF77B98CDA}">
      <dgm:prSet/>
      <dgm:spPr/>
      <dgm:t>
        <a:bodyPr/>
        <a:lstStyle/>
        <a:p>
          <a:endParaRPr lang="en-US"/>
        </a:p>
      </dgm:t>
    </dgm:pt>
    <dgm:pt modelId="{911D3B00-AF2D-4329-A112-CD148B435DBF}">
      <dgm:prSet phldrT="[Text]" custT="1"/>
      <dgm:spPr/>
      <dgm:t>
        <a:bodyPr/>
        <a:lstStyle/>
        <a:p>
          <a:r>
            <a:rPr lang="en-US" sz="1300" baseline="0" dirty="0" smtClean="0"/>
            <a:t>Information Operations</a:t>
          </a:r>
        </a:p>
      </dgm:t>
    </dgm:pt>
    <dgm:pt modelId="{97649347-7765-4DF3-A2FD-A662DC1C693A}" type="parTrans" cxnId="{7BCF8F67-F3CE-43C0-A6C5-19F35158CF4F}">
      <dgm:prSet/>
      <dgm:spPr/>
      <dgm:t>
        <a:bodyPr/>
        <a:lstStyle/>
        <a:p>
          <a:endParaRPr lang="en-US"/>
        </a:p>
      </dgm:t>
    </dgm:pt>
    <dgm:pt modelId="{6BD6C1C0-0126-4390-92D7-F84ACEDCC7AC}" type="sibTrans" cxnId="{7BCF8F67-F3CE-43C0-A6C5-19F35158CF4F}">
      <dgm:prSet/>
      <dgm:spPr/>
      <dgm:t>
        <a:bodyPr/>
        <a:lstStyle/>
        <a:p>
          <a:endParaRPr lang="en-US"/>
        </a:p>
      </dgm:t>
    </dgm:pt>
    <dgm:pt modelId="{D4E4005D-9F43-4FD2-A0DA-269E3C080F10}">
      <dgm:prSet phldrT="[Text]" custT="1"/>
      <dgm:spPr/>
      <dgm:t>
        <a:bodyPr/>
        <a:lstStyle/>
        <a:p>
          <a:r>
            <a:rPr lang="en-US" sz="1300" i="1" baseline="0" dirty="0" smtClean="0"/>
            <a:t>Health Scientist </a:t>
          </a:r>
        </a:p>
      </dgm:t>
    </dgm:pt>
    <dgm:pt modelId="{20ECB169-F761-43B3-9A4B-86E626114F9C}" type="parTrans" cxnId="{D3652537-340A-4344-89F4-940947125137}">
      <dgm:prSet/>
      <dgm:spPr/>
      <dgm:t>
        <a:bodyPr/>
        <a:lstStyle/>
        <a:p>
          <a:endParaRPr lang="en-US"/>
        </a:p>
      </dgm:t>
    </dgm:pt>
    <dgm:pt modelId="{4D58A009-C1AD-45C3-9F04-EC5B0901714C}" type="sibTrans" cxnId="{D3652537-340A-4344-89F4-940947125137}">
      <dgm:prSet/>
      <dgm:spPr/>
      <dgm:t>
        <a:bodyPr/>
        <a:lstStyle/>
        <a:p>
          <a:endParaRPr lang="en-US"/>
        </a:p>
      </dgm:t>
    </dgm:pt>
    <dgm:pt modelId="{647449B5-486E-41A3-8A86-A4580A6463A9}">
      <dgm:prSet phldrT="[Text]" custT="1"/>
      <dgm:spPr/>
      <dgm:t>
        <a:bodyPr/>
        <a:lstStyle/>
        <a:p>
          <a:r>
            <a:rPr lang="en-US" sz="1300" baseline="0" dirty="0" smtClean="0"/>
            <a:t>Knowledge Management </a:t>
          </a:r>
        </a:p>
      </dgm:t>
    </dgm:pt>
    <dgm:pt modelId="{5436DAE0-F0F8-45D3-BBAE-197E3AAAB2F3}" type="parTrans" cxnId="{A9B0E73A-8DEB-48D1-8D1A-127D0A697693}">
      <dgm:prSet/>
      <dgm:spPr/>
      <dgm:t>
        <a:bodyPr/>
        <a:lstStyle/>
        <a:p>
          <a:endParaRPr lang="en-US"/>
        </a:p>
      </dgm:t>
    </dgm:pt>
    <dgm:pt modelId="{7C3F0069-2B57-4BBC-8110-88C7B2F5027E}" type="sibTrans" cxnId="{A9B0E73A-8DEB-48D1-8D1A-127D0A697693}">
      <dgm:prSet/>
      <dgm:spPr/>
      <dgm:t>
        <a:bodyPr/>
        <a:lstStyle/>
        <a:p>
          <a:endParaRPr lang="en-US"/>
        </a:p>
      </dgm:t>
    </dgm:pt>
    <dgm:pt modelId="{8758FC74-66D9-404F-8D5A-57B3693322FF}" type="asst">
      <dgm:prSet custT="1"/>
      <dgm:spPr/>
      <dgm:t>
        <a:bodyPr/>
        <a:lstStyle/>
        <a:p>
          <a:r>
            <a:rPr lang="en-US" sz="1300" baseline="0" dirty="0" smtClean="0"/>
            <a:t>Public Health Scientist</a:t>
          </a:r>
          <a:endParaRPr lang="en-US" sz="1300" baseline="0" dirty="0"/>
        </a:p>
      </dgm:t>
    </dgm:pt>
    <dgm:pt modelId="{8E8C4443-D2BB-4812-9CED-4B94B08878EF}" type="parTrans" cxnId="{A11D915D-9C30-4FDC-AE8F-24D0216F79C3}">
      <dgm:prSet/>
      <dgm:spPr/>
      <dgm:t>
        <a:bodyPr/>
        <a:lstStyle/>
        <a:p>
          <a:endParaRPr lang="en-US"/>
        </a:p>
      </dgm:t>
    </dgm:pt>
    <dgm:pt modelId="{557EB244-B15D-4BC2-AC9D-ECBA1B7064C9}" type="sibTrans" cxnId="{A11D915D-9C30-4FDC-AE8F-24D0216F79C3}">
      <dgm:prSet/>
      <dgm:spPr/>
      <dgm:t>
        <a:bodyPr/>
        <a:lstStyle/>
        <a:p>
          <a:endParaRPr lang="en-US"/>
        </a:p>
      </dgm:t>
    </dgm:pt>
    <dgm:pt modelId="{EBE3AEBE-5762-4B2C-8326-5A03E8BC2FF1}">
      <dgm:prSet phldrT="[Text]" custT="1"/>
      <dgm:spPr>
        <a:solidFill>
          <a:schemeClr val="accent6">
            <a:lumMod val="75000"/>
            <a:lumOff val="25000"/>
          </a:schemeClr>
        </a:solidFill>
      </dgm:spPr>
      <dgm:t>
        <a:bodyPr/>
        <a:lstStyle/>
        <a:p>
          <a:r>
            <a:rPr lang="en-US" sz="1300" baseline="0" dirty="0" smtClean="0"/>
            <a:t>Information Operations </a:t>
          </a:r>
        </a:p>
      </dgm:t>
    </dgm:pt>
    <dgm:pt modelId="{57F348AC-EA90-49CC-B4C9-F04B74C47D2D}" type="parTrans" cxnId="{ABB6F864-4FA0-4E3E-8FF0-9CA8842554EA}">
      <dgm:prSet/>
      <dgm:spPr/>
      <dgm:t>
        <a:bodyPr/>
        <a:lstStyle/>
        <a:p>
          <a:endParaRPr lang="en-US"/>
        </a:p>
      </dgm:t>
    </dgm:pt>
    <dgm:pt modelId="{6C5DCB61-17ED-4C58-B0C8-92335CE626BD}" type="sibTrans" cxnId="{ABB6F864-4FA0-4E3E-8FF0-9CA8842554EA}">
      <dgm:prSet/>
      <dgm:spPr/>
      <dgm:t>
        <a:bodyPr/>
        <a:lstStyle/>
        <a:p>
          <a:endParaRPr lang="en-US"/>
        </a:p>
      </dgm:t>
    </dgm:pt>
    <dgm:pt modelId="{58F1FC8B-3A41-4792-94BE-C9CF95288700}">
      <dgm:prSet custT="1"/>
      <dgm:spPr/>
      <dgm:t>
        <a:bodyPr/>
        <a:lstStyle/>
        <a:p>
          <a:r>
            <a:rPr lang="en-US" sz="1300" baseline="0" dirty="0" smtClean="0"/>
            <a:t>Information Analyst</a:t>
          </a:r>
        </a:p>
      </dgm:t>
    </dgm:pt>
    <dgm:pt modelId="{8872549A-89CA-49DD-B4EF-E4A621CDB31D}" type="sibTrans" cxnId="{F38F4189-F095-496A-8F55-7462B4D83458}">
      <dgm:prSet/>
      <dgm:spPr/>
      <dgm:t>
        <a:bodyPr/>
        <a:lstStyle/>
        <a:p>
          <a:endParaRPr lang="en-US"/>
        </a:p>
      </dgm:t>
    </dgm:pt>
    <dgm:pt modelId="{6567AD1E-68C0-4AA5-8688-BA59CDD0DA1C}" type="parTrans" cxnId="{F38F4189-F095-496A-8F55-7462B4D83458}">
      <dgm:prSet/>
      <dgm:spPr/>
      <dgm:t>
        <a:bodyPr/>
        <a:lstStyle/>
        <a:p>
          <a:endParaRPr lang="en-US"/>
        </a:p>
      </dgm:t>
    </dgm:pt>
    <dgm:pt modelId="{66AB4188-788F-4EA6-A8FE-1AEE992CB6AE}" type="pres">
      <dgm:prSet presAssocID="{97CC8DBC-E383-4CA2-A1C3-64B5D5138E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7E59018-59CF-4DF3-8ECD-FB653F7EF622}" type="pres">
      <dgm:prSet presAssocID="{51F4317E-2A2C-46C9-AD6A-169F8587E82F}" presName="hierRoot1" presStyleCnt="0">
        <dgm:presLayoutVars>
          <dgm:hierBranch val="init"/>
        </dgm:presLayoutVars>
      </dgm:prSet>
      <dgm:spPr/>
    </dgm:pt>
    <dgm:pt modelId="{8BDC017C-9A3C-4A48-97AC-2C1E2433FF88}" type="pres">
      <dgm:prSet presAssocID="{51F4317E-2A2C-46C9-AD6A-169F8587E82F}" presName="rootComposite1" presStyleCnt="0"/>
      <dgm:spPr/>
    </dgm:pt>
    <dgm:pt modelId="{8CB30DD0-04AB-4A9D-A933-C8DFC3DBE167}" type="pres">
      <dgm:prSet presAssocID="{51F4317E-2A2C-46C9-AD6A-169F8587E82F}" presName="rootText1" presStyleLbl="node0" presStyleIdx="0" presStyleCnt="2" custLinFactNeighborX="-6842" custLinFactNeighborY="-747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A5FAA5-979B-4527-8717-C79F52530677}" type="pres">
      <dgm:prSet presAssocID="{51F4317E-2A2C-46C9-AD6A-169F8587E82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EE3E75A-7087-4DFC-8570-C6988238CCD8}" type="pres">
      <dgm:prSet presAssocID="{51F4317E-2A2C-46C9-AD6A-169F8587E82F}" presName="hierChild2" presStyleCnt="0"/>
      <dgm:spPr/>
    </dgm:pt>
    <dgm:pt modelId="{A37EA9B8-472B-4F21-9506-D57581C832C1}" type="pres">
      <dgm:prSet presAssocID="{97649347-7765-4DF3-A2FD-A662DC1C693A}" presName="Name37" presStyleLbl="parChTrans1D2" presStyleIdx="0" presStyleCnt="6"/>
      <dgm:spPr/>
      <dgm:t>
        <a:bodyPr/>
        <a:lstStyle/>
        <a:p>
          <a:endParaRPr lang="en-US"/>
        </a:p>
      </dgm:t>
    </dgm:pt>
    <dgm:pt modelId="{E35873C6-C9A7-40D1-8039-0C7417D48A5C}" type="pres">
      <dgm:prSet presAssocID="{911D3B00-AF2D-4329-A112-CD148B435DBF}" presName="hierRoot2" presStyleCnt="0">
        <dgm:presLayoutVars>
          <dgm:hierBranch val="init"/>
        </dgm:presLayoutVars>
      </dgm:prSet>
      <dgm:spPr/>
    </dgm:pt>
    <dgm:pt modelId="{857C793E-F1EB-4E45-8B09-7C6D13A12D83}" type="pres">
      <dgm:prSet presAssocID="{911D3B00-AF2D-4329-A112-CD148B435DBF}" presName="rootComposite" presStyleCnt="0"/>
      <dgm:spPr/>
    </dgm:pt>
    <dgm:pt modelId="{8E8B1204-BE36-4B5C-853F-9E0A81427515}" type="pres">
      <dgm:prSet presAssocID="{911D3B00-AF2D-4329-A112-CD148B435DBF}" presName="rootText" presStyleLbl="node2" presStyleIdx="0" presStyleCnt="4" custLinFactNeighborX="17250" custLinFactNeighborY="135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7083DF-FA86-4A5D-83E6-9F8754B2B2B6}" type="pres">
      <dgm:prSet presAssocID="{911D3B00-AF2D-4329-A112-CD148B435DBF}" presName="rootConnector" presStyleLbl="node2" presStyleIdx="0" presStyleCnt="4"/>
      <dgm:spPr/>
      <dgm:t>
        <a:bodyPr/>
        <a:lstStyle/>
        <a:p>
          <a:endParaRPr lang="en-US"/>
        </a:p>
      </dgm:t>
    </dgm:pt>
    <dgm:pt modelId="{5A67839F-7D9D-4EB1-9435-BD548A4BC5FA}" type="pres">
      <dgm:prSet presAssocID="{911D3B00-AF2D-4329-A112-CD148B435DBF}" presName="hierChild4" presStyleCnt="0"/>
      <dgm:spPr/>
    </dgm:pt>
    <dgm:pt modelId="{37364FF1-9D01-4AF6-A650-B291181618E0}" type="pres">
      <dgm:prSet presAssocID="{911D3B00-AF2D-4329-A112-CD148B435DBF}" presName="hierChild5" presStyleCnt="0"/>
      <dgm:spPr/>
    </dgm:pt>
    <dgm:pt modelId="{88BBD0BD-5906-4526-9924-244ADEF19BEC}" type="pres">
      <dgm:prSet presAssocID="{20ECB169-F761-43B3-9A4B-86E626114F9C}" presName="Name37" presStyleLbl="parChTrans1D2" presStyleIdx="1" presStyleCnt="6"/>
      <dgm:spPr/>
      <dgm:t>
        <a:bodyPr/>
        <a:lstStyle/>
        <a:p>
          <a:endParaRPr lang="en-US"/>
        </a:p>
      </dgm:t>
    </dgm:pt>
    <dgm:pt modelId="{C1070820-138E-4B43-AB29-9C64EED797F7}" type="pres">
      <dgm:prSet presAssocID="{D4E4005D-9F43-4FD2-A0DA-269E3C080F10}" presName="hierRoot2" presStyleCnt="0">
        <dgm:presLayoutVars>
          <dgm:hierBranch val="init"/>
        </dgm:presLayoutVars>
      </dgm:prSet>
      <dgm:spPr/>
    </dgm:pt>
    <dgm:pt modelId="{6226B828-7090-4E77-B4F1-A7C9DA4DB677}" type="pres">
      <dgm:prSet presAssocID="{D4E4005D-9F43-4FD2-A0DA-269E3C080F10}" presName="rootComposite" presStyleCnt="0"/>
      <dgm:spPr/>
    </dgm:pt>
    <dgm:pt modelId="{BE731DEB-C382-48C2-886C-3A21A70549AE}" type="pres">
      <dgm:prSet presAssocID="{D4E4005D-9F43-4FD2-A0DA-269E3C080F10}" presName="rootText" presStyleLbl="node2" presStyleIdx="1" presStyleCnt="4" custLinFactY="-100000" custLinFactNeighborX="54225" custLinFactNeighborY="-1226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89BBC5-7CF5-4E9A-865D-63C86F863EE9}" type="pres">
      <dgm:prSet presAssocID="{D4E4005D-9F43-4FD2-A0DA-269E3C080F10}" presName="rootConnector" presStyleLbl="node2" presStyleIdx="1" presStyleCnt="4"/>
      <dgm:spPr/>
      <dgm:t>
        <a:bodyPr/>
        <a:lstStyle/>
        <a:p>
          <a:endParaRPr lang="en-US"/>
        </a:p>
      </dgm:t>
    </dgm:pt>
    <dgm:pt modelId="{31695EA2-AFBF-4576-8F46-AD4B29C1BA97}" type="pres">
      <dgm:prSet presAssocID="{D4E4005D-9F43-4FD2-A0DA-269E3C080F10}" presName="hierChild4" presStyleCnt="0"/>
      <dgm:spPr/>
    </dgm:pt>
    <dgm:pt modelId="{30D4BB38-EF31-4E20-BCE0-1EE1C0131E55}" type="pres">
      <dgm:prSet presAssocID="{D4E4005D-9F43-4FD2-A0DA-269E3C080F10}" presName="hierChild5" presStyleCnt="0"/>
      <dgm:spPr/>
    </dgm:pt>
    <dgm:pt modelId="{A7CBE655-9274-4B5F-8BCE-C51AA0F941F1}" type="pres">
      <dgm:prSet presAssocID="{6567AD1E-68C0-4AA5-8688-BA59CDD0DA1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0B5764DF-46D0-4A85-9378-6B3869BACEBF}" type="pres">
      <dgm:prSet presAssocID="{58F1FC8B-3A41-4792-94BE-C9CF95288700}" presName="hierRoot2" presStyleCnt="0">
        <dgm:presLayoutVars>
          <dgm:hierBranch val="init"/>
        </dgm:presLayoutVars>
      </dgm:prSet>
      <dgm:spPr/>
    </dgm:pt>
    <dgm:pt modelId="{FA39D2B5-5EA3-4633-88BB-5C581251AE1C}" type="pres">
      <dgm:prSet presAssocID="{58F1FC8B-3A41-4792-94BE-C9CF95288700}" presName="rootComposite" presStyleCnt="0"/>
      <dgm:spPr/>
    </dgm:pt>
    <dgm:pt modelId="{C528464F-7E6D-4A71-8AB8-504FC1C4A83D}" type="pres">
      <dgm:prSet presAssocID="{58F1FC8B-3A41-4792-94BE-C9CF95288700}" presName="rootText" presStyleLbl="node2" presStyleIdx="2" presStyleCnt="4" custLinFactNeighborX="-1189" custLinFactNeighborY="173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92072-EC20-42DA-B5A5-6CDCC465FFAE}" type="pres">
      <dgm:prSet presAssocID="{58F1FC8B-3A41-4792-94BE-C9CF95288700}" presName="rootConnector" presStyleLbl="node2" presStyleIdx="2" presStyleCnt="4"/>
      <dgm:spPr/>
      <dgm:t>
        <a:bodyPr/>
        <a:lstStyle/>
        <a:p>
          <a:endParaRPr lang="en-US"/>
        </a:p>
      </dgm:t>
    </dgm:pt>
    <dgm:pt modelId="{996F5806-CF5D-49D4-B35B-5FE202C2E228}" type="pres">
      <dgm:prSet presAssocID="{58F1FC8B-3A41-4792-94BE-C9CF95288700}" presName="hierChild4" presStyleCnt="0"/>
      <dgm:spPr/>
    </dgm:pt>
    <dgm:pt modelId="{13C4CDC5-9B3D-4B26-A3A1-6072D3D8B845}" type="pres">
      <dgm:prSet presAssocID="{58F1FC8B-3A41-4792-94BE-C9CF95288700}" presName="hierChild5" presStyleCnt="0"/>
      <dgm:spPr/>
    </dgm:pt>
    <dgm:pt modelId="{C8987C6A-8465-41A8-A7F9-11F89C30914C}" type="pres">
      <dgm:prSet presAssocID="{5436DAE0-F0F8-45D3-BBAE-197E3AAAB2F3}" presName="Name37" presStyleLbl="parChTrans1D2" presStyleIdx="3" presStyleCnt="6"/>
      <dgm:spPr/>
      <dgm:t>
        <a:bodyPr/>
        <a:lstStyle/>
        <a:p>
          <a:endParaRPr lang="en-US"/>
        </a:p>
      </dgm:t>
    </dgm:pt>
    <dgm:pt modelId="{E88E4E29-2798-4AD9-A7B7-7CD9454D2D15}" type="pres">
      <dgm:prSet presAssocID="{647449B5-486E-41A3-8A86-A4580A6463A9}" presName="hierRoot2" presStyleCnt="0">
        <dgm:presLayoutVars>
          <dgm:hierBranch val="init"/>
        </dgm:presLayoutVars>
      </dgm:prSet>
      <dgm:spPr/>
    </dgm:pt>
    <dgm:pt modelId="{BC9779BE-F83E-469D-A9A7-34E1A8E112D8}" type="pres">
      <dgm:prSet presAssocID="{647449B5-486E-41A3-8A86-A4580A6463A9}" presName="rootComposite" presStyleCnt="0"/>
      <dgm:spPr/>
    </dgm:pt>
    <dgm:pt modelId="{1E31CA2D-E52D-4FF9-8EA7-00FAD5602088}" type="pres">
      <dgm:prSet presAssocID="{647449B5-486E-41A3-8A86-A4580A6463A9}" presName="rootText" presStyleLbl="node2" presStyleIdx="3" presStyleCnt="4" custLinFactNeighborX="-4133" custLinFactNeighborY="135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1701FE-E082-40C5-89AE-ECBEE2C6D17C}" type="pres">
      <dgm:prSet presAssocID="{647449B5-486E-41A3-8A86-A4580A6463A9}" presName="rootConnector" presStyleLbl="node2" presStyleIdx="3" presStyleCnt="4"/>
      <dgm:spPr/>
      <dgm:t>
        <a:bodyPr/>
        <a:lstStyle/>
        <a:p>
          <a:endParaRPr lang="en-US"/>
        </a:p>
      </dgm:t>
    </dgm:pt>
    <dgm:pt modelId="{6AEA1163-5E97-4A96-A822-5DE780CE6BF9}" type="pres">
      <dgm:prSet presAssocID="{647449B5-486E-41A3-8A86-A4580A6463A9}" presName="hierChild4" presStyleCnt="0"/>
      <dgm:spPr/>
    </dgm:pt>
    <dgm:pt modelId="{A4358E33-8489-4291-984B-3E5B1DDC2B45}" type="pres">
      <dgm:prSet presAssocID="{647449B5-486E-41A3-8A86-A4580A6463A9}" presName="hierChild5" presStyleCnt="0"/>
      <dgm:spPr/>
    </dgm:pt>
    <dgm:pt modelId="{D8B71B78-9587-4E39-A800-35F722CF297C}" type="pres">
      <dgm:prSet presAssocID="{51F4317E-2A2C-46C9-AD6A-169F8587E82F}" presName="hierChild3" presStyleCnt="0"/>
      <dgm:spPr/>
    </dgm:pt>
    <dgm:pt modelId="{2A4FB4D6-35BA-44B8-B345-038DA1BF30E8}" type="pres">
      <dgm:prSet presAssocID="{8E8C4443-D2BB-4812-9CED-4B94B08878EF}" presName="Name111" presStyleLbl="parChTrans1D2" presStyleIdx="4" presStyleCnt="6"/>
      <dgm:spPr/>
      <dgm:t>
        <a:bodyPr/>
        <a:lstStyle/>
        <a:p>
          <a:endParaRPr lang="en-US"/>
        </a:p>
      </dgm:t>
    </dgm:pt>
    <dgm:pt modelId="{8566CE35-7722-49E3-94E2-CAFCA82B0060}" type="pres">
      <dgm:prSet presAssocID="{8758FC74-66D9-404F-8D5A-57B3693322FF}" presName="hierRoot3" presStyleCnt="0">
        <dgm:presLayoutVars>
          <dgm:hierBranch val="init"/>
        </dgm:presLayoutVars>
      </dgm:prSet>
      <dgm:spPr/>
    </dgm:pt>
    <dgm:pt modelId="{B21D0127-6249-4B76-BA78-8E622D5DFB9D}" type="pres">
      <dgm:prSet presAssocID="{8758FC74-66D9-404F-8D5A-57B3693322FF}" presName="rootComposite3" presStyleCnt="0"/>
      <dgm:spPr/>
    </dgm:pt>
    <dgm:pt modelId="{EF9F95BD-3431-42C9-A17F-ABEEE2F2DD2A}" type="pres">
      <dgm:prSet presAssocID="{8758FC74-66D9-404F-8D5A-57B3693322FF}" presName="rootText3" presStyleLbl="asst1" presStyleIdx="0" presStyleCnt="2" custLinFactNeighborX="-98811" custLinFactNeighborY="-768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B65E07-EA5D-4140-B58E-1BE3B3CD0865}" type="pres">
      <dgm:prSet presAssocID="{8758FC74-66D9-404F-8D5A-57B3693322FF}" presName="rootConnector3" presStyleLbl="asst1" presStyleIdx="0" presStyleCnt="2"/>
      <dgm:spPr/>
      <dgm:t>
        <a:bodyPr/>
        <a:lstStyle/>
        <a:p>
          <a:endParaRPr lang="en-US"/>
        </a:p>
      </dgm:t>
    </dgm:pt>
    <dgm:pt modelId="{9F5AD585-4556-4F06-AA5F-E23779849BC6}" type="pres">
      <dgm:prSet presAssocID="{8758FC74-66D9-404F-8D5A-57B3693322FF}" presName="hierChild6" presStyleCnt="0"/>
      <dgm:spPr/>
    </dgm:pt>
    <dgm:pt modelId="{15CD2BF6-C262-4632-B9AA-50CF385E677C}" type="pres">
      <dgm:prSet presAssocID="{8758FC74-66D9-404F-8D5A-57B3693322FF}" presName="hierChild7" presStyleCnt="0"/>
      <dgm:spPr/>
    </dgm:pt>
    <dgm:pt modelId="{B1C9D4FF-C8C2-4BA4-982B-386ABE789B8C}" type="pres">
      <dgm:prSet presAssocID="{E12E0881-B5CB-472C-BE98-41AB045E96D9}" presName="Name111" presStyleLbl="parChTrans1D2" presStyleIdx="5" presStyleCnt="6"/>
      <dgm:spPr/>
      <dgm:t>
        <a:bodyPr/>
        <a:lstStyle/>
        <a:p>
          <a:endParaRPr lang="en-US"/>
        </a:p>
      </dgm:t>
    </dgm:pt>
    <dgm:pt modelId="{9543A965-7315-4421-B4A0-0D7D8FD625F4}" type="pres">
      <dgm:prSet presAssocID="{141551C2-3357-4CC2-B05F-82DB2C41C2D0}" presName="hierRoot3" presStyleCnt="0">
        <dgm:presLayoutVars>
          <dgm:hierBranch val="init"/>
        </dgm:presLayoutVars>
      </dgm:prSet>
      <dgm:spPr/>
    </dgm:pt>
    <dgm:pt modelId="{84D7489F-8583-4EFB-B57B-27C05C18D76C}" type="pres">
      <dgm:prSet presAssocID="{141551C2-3357-4CC2-B05F-82DB2C41C2D0}" presName="rootComposite3" presStyleCnt="0"/>
      <dgm:spPr/>
    </dgm:pt>
    <dgm:pt modelId="{C056068E-7038-4C39-81EF-8109E0CD3884}" type="pres">
      <dgm:prSet presAssocID="{141551C2-3357-4CC2-B05F-82DB2C41C2D0}" presName="rootText3" presStyleLbl="asst1" presStyleIdx="1" presStyleCnt="2" custLinFactNeighborX="85694" custLinFactNeighborY="-806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EB5E9B-CEB2-4816-9AC3-5CB88BBE2955}" type="pres">
      <dgm:prSet presAssocID="{141551C2-3357-4CC2-B05F-82DB2C41C2D0}" presName="rootConnector3" presStyleLbl="asst1" presStyleIdx="1" presStyleCnt="2"/>
      <dgm:spPr/>
      <dgm:t>
        <a:bodyPr/>
        <a:lstStyle/>
        <a:p>
          <a:endParaRPr lang="en-US"/>
        </a:p>
      </dgm:t>
    </dgm:pt>
    <dgm:pt modelId="{CC4F5500-89BC-45C3-BD80-6A11BC114FB7}" type="pres">
      <dgm:prSet presAssocID="{141551C2-3357-4CC2-B05F-82DB2C41C2D0}" presName="hierChild6" presStyleCnt="0"/>
      <dgm:spPr/>
    </dgm:pt>
    <dgm:pt modelId="{2B093A11-72B8-459A-AB84-0BCB747A8E7A}" type="pres">
      <dgm:prSet presAssocID="{141551C2-3357-4CC2-B05F-82DB2C41C2D0}" presName="hierChild7" presStyleCnt="0"/>
      <dgm:spPr/>
    </dgm:pt>
    <dgm:pt modelId="{FDFB1D77-8CB3-42FE-87FB-5DD59F27653C}" type="pres">
      <dgm:prSet presAssocID="{EBE3AEBE-5762-4B2C-8326-5A03E8BC2FF1}" presName="hierRoot1" presStyleCnt="0">
        <dgm:presLayoutVars>
          <dgm:hierBranch val="init"/>
        </dgm:presLayoutVars>
      </dgm:prSet>
      <dgm:spPr/>
    </dgm:pt>
    <dgm:pt modelId="{8AF4BD1C-CC11-4FFB-A0FC-248610D44A2F}" type="pres">
      <dgm:prSet presAssocID="{EBE3AEBE-5762-4B2C-8326-5A03E8BC2FF1}" presName="rootComposite1" presStyleCnt="0"/>
      <dgm:spPr/>
    </dgm:pt>
    <dgm:pt modelId="{361419BD-BC64-49C9-99AC-7171C151FD6C}" type="pres">
      <dgm:prSet presAssocID="{EBE3AEBE-5762-4B2C-8326-5A03E8BC2FF1}" presName="rootText1" presStyleLbl="node0" presStyleIdx="1" presStyleCnt="2" custLinFactX="-71566" custLinFactY="101311" custLinFactNeighborX="-100000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2D147A-6FB6-4B16-9A23-9DF6B0E52381}" type="pres">
      <dgm:prSet presAssocID="{EBE3AEBE-5762-4B2C-8326-5A03E8BC2FF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2E55D04-3ED6-4EC7-97CF-23D634313E65}" type="pres">
      <dgm:prSet presAssocID="{EBE3AEBE-5762-4B2C-8326-5A03E8BC2FF1}" presName="hierChild2" presStyleCnt="0"/>
      <dgm:spPr/>
    </dgm:pt>
    <dgm:pt modelId="{AEADA17B-5A31-419B-B103-AD08A710C9FE}" type="pres">
      <dgm:prSet presAssocID="{EBE3AEBE-5762-4B2C-8326-5A03E8BC2FF1}" presName="hierChild3" presStyleCnt="0"/>
      <dgm:spPr/>
    </dgm:pt>
  </dgm:ptLst>
  <dgm:cxnLst>
    <dgm:cxn modelId="{074552F0-1B1A-4E07-A36C-6ED8B9F32878}" type="presOf" srcId="{97649347-7765-4DF3-A2FD-A662DC1C693A}" destId="{A37EA9B8-472B-4F21-9506-D57581C832C1}" srcOrd="0" destOrd="0" presId="urn:microsoft.com/office/officeart/2005/8/layout/orgChart1"/>
    <dgm:cxn modelId="{F0FCC774-9B93-4C48-9B6D-E13007D26423}" srcId="{97CC8DBC-E383-4CA2-A1C3-64B5D5138E76}" destId="{51F4317E-2A2C-46C9-AD6A-169F8587E82F}" srcOrd="0" destOrd="0" parTransId="{C7C1C689-F7A0-4B44-9D39-3504E3E39048}" sibTransId="{AFEC68C6-A4FE-4ED4-B13A-9F74979B50EB}"/>
    <dgm:cxn modelId="{A7DB30A2-1E0A-4B56-BE46-AAD2C79ADF06}" type="presOf" srcId="{E12E0881-B5CB-472C-BE98-41AB045E96D9}" destId="{B1C9D4FF-C8C2-4BA4-982B-386ABE789B8C}" srcOrd="0" destOrd="0" presId="urn:microsoft.com/office/officeart/2005/8/layout/orgChart1"/>
    <dgm:cxn modelId="{5D518A0C-ED4D-44CD-9B74-090B92EF356B}" type="presOf" srcId="{D4E4005D-9F43-4FD2-A0DA-269E3C080F10}" destId="{6889BBC5-7CF5-4E9A-865D-63C86F863EE9}" srcOrd="1" destOrd="0" presId="urn:microsoft.com/office/officeart/2005/8/layout/orgChart1"/>
    <dgm:cxn modelId="{CDE8C159-9513-4CCF-B22B-00475D3E24A1}" type="presOf" srcId="{EBE3AEBE-5762-4B2C-8326-5A03E8BC2FF1}" destId="{361419BD-BC64-49C9-99AC-7171C151FD6C}" srcOrd="0" destOrd="0" presId="urn:microsoft.com/office/officeart/2005/8/layout/orgChart1"/>
    <dgm:cxn modelId="{A9B0E73A-8DEB-48D1-8D1A-127D0A697693}" srcId="{51F4317E-2A2C-46C9-AD6A-169F8587E82F}" destId="{647449B5-486E-41A3-8A86-A4580A6463A9}" srcOrd="5" destOrd="0" parTransId="{5436DAE0-F0F8-45D3-BBAE-197E3AAAB2F3}" sibTransId="{7C3F0069-2B57-4BBC-8110-88C7B2F5027E}"/>
    <dgm:cxn modelId="{75889C5B-9206-430F-ADD1-39A97B12BB32}" type="presOf" srcId="{141551C2-3357-4CC2-B05F-82DB2C41C2D0}" destId="{C056068E-7038-4C39-81EF-8109E0CD3884}" srcOrd="0" destOrd="0" presId="urn:microsoft.com/office/officeart/2005/8/layout/orgChart1"/>
    <dgm:cxn modelId="{91A00309-5A05-477F-8135-D64D1856475E}" type="presOf" srcId="{647449B5-486E-41A3-8A86-A4580A6463A9}" destId="{B21701FE-E082-40C5-89AE-ECBEE2C6D17C}" srcOrd="1" destOrd="0" presId="urn:microsoft.com/office/officeart/2005/8/layout/orgChart1"/>
    <dgm:cxn modelId="{BF1F365E-6BF8-4499-8DD8-CF0B7915D62F}" type="presOf" srcId="{20ECB169-F761-43B3-9A4B-86E626114F9C}" destId="{88BBD0BD-5906-4526-9924-244ADEF19BEC}" srcOrd="0" destOrd="0" presId="urn:microsoft.com/office/officeart/2005/8/layout/orgChart1"/>
    <dgm:cxn modelId="{5BDF4A10-699D-4A4C-BE54-044A99449955}" type="presOf" srcId="{58F1FC8B-3A41-4792-94BE-C9CF95288700}" destId="{C3692072-EC20-42DA-B5A5-6CDCC465FFAE}" srcOrd="1" destOrd="0" presId="urn:microsoft.com/office/officeart/2005/8/layout/orgChart1"/>
    <dgm:cxn modelId="{C2E2EE7B-6803-4934-8F59-B44A54970F82}" type="presOf" srcId="{5436DAE0-F0F8-45D3-BBAE-197E3AAAB2F3}" destId="{C8987C6A-8465-41A8-A7F9-11F89C30914C}" srcOrd="0" destOrd="0" presId="urn:microsoft.com/office/officeart/2005/8/layout/orgChart1"/>
    <dgm:cxn modelId="{A11D915D-9C30-4FDC-AE8F-24D0216F79C3}" srcId="{51F4317E-2A2C-46C9-AD6A-169F8587E82F}" destId="{8758FC74-66D9-404F-8D5A-57B3693322FF}" srcOrd="0" destOrd="0" parTransId="{8E8C4443-D2BB-4812-9CED-4B94B08878EF}" sibTransId="{557EB244-B15D-4BC2-AC9D-ECBA1B7064C9}"/>
    <dgm:cxn modelId="{2ED31BA8-C322-4F1D-B502-D151E11EE157}" type="presOf" srcId="{8758FC74-66D9-404F-8D5A-57B3693322FF}" destId="{DAB65E07-EA5D-4140-B58E-1BE3B3CD0865}" srcOrd="1" destOrd="0" presId="urn:microsoft.com/office/officeart/2005/8/layout/orgChart1"/>
    <dgm:cxn modelId="{F38F4189-F095-496A-8F55-7462B4D83458}" srcId="{51F4317E-2A2C-46C9-AD6A-169F8587E82F}" destId="{58F1FC8B-3A41-4792-94BE-C9CF95288700}" srcOrd="4" destOrd="0" parTransId="{6567AD1E-68C0-4AA5-8688-BA59CDD0DA1C}" sibTransId="{8872549A-89CA-49DD-B4EF-E4A621CDB31D}"/>
    <dgm:cxn modelId="{A961DDB4-19CC-4199-B886-9BDBFAEB6FCA}" type="presOf" srcId="{141551C2-3357-4CC2-B05F-82DB2C41C2D0}" destId="{38EB5E9B-CEB2-4816-9AC3-5CB88BBE2955}" srcOrd="1" destOrd="0" presId="urn:microsoft.com/office/officeart/2005/8/layout/orgChart1"/>
    <dgm:cxn modelId="{51BEFE60-D8A4-4A7D-B49D-5A796F3E7B97}" type="presOf" srcId="{51F4317E-2A2C-46C9-AD6A-169F8587E82F}" destId="{8CB30DD0-04AB-4A9D-A933-C8DFC3DBE167}" srcOrd="0" destOrd="0" presId="urn:microsoft.com/office/officeart/2005/8/layout/orgChart1"/>
    <dgm:cxn modelId="{E74ACF3F-DC40-48FB-8731-8AF21BCF52E2}" type="presOf" srcId="{D4E4005D-9F43-4FD2-A0DA-269E3C080F10}" destId="{BE731DEB-C382-48C2-886C-3A21A70549AE}" srcOrd="0" destOrd="0" presId="urn:microsoft.com/office/officeart/2005/8/layout/orgChart1"/>
    <dgm:cxn modelId="{C0956489-E959-4FD0-873E-8C37177064A1}" type="presOf" srcId="{58F1FC8B-3A41-4792-94BE-C9CF95288700}" destId="{C528464F-7E6D-4A71-8AB8-504FC1C4A83D}" srcOrd="0" destOrd="0" presId="urn:microsoft.com/office/officeart/2005/8/layout/orgChart1"/>
    <dgm:cxn modelId="{304AD54A-BBB8-4A71-AF97-0BEF77B98CDA}" srcId="{51F4317E-2A2C-46C9-AD6A-169F8587E82F}" destId="{141551C2-3357-4CC2-B05F-82DB2C41C2D0}" srcOrd="1" destOrd="0" parTransId="{E12E0881-B5CB-472C-BE98-41AB045E96D9}" sibTransId="{8025545B-C7AA-45E1-BC23-C7C700411820}"/>
    <dgm:cxn modelId="{0F44B0FB-357D-422B-ABF6-5A4104AE048A}" type="presOf" srcId="{EBE3AEBE-5762-4B2C-8326-5A03E8BC2FF1}" destId="{DB2D147A-6FB6-4B16-9A23-9DF6B0E52381}" srcOrd="1" destOrd="0" presId="urn:microsoft.com/office/officeart/2005/8/layout/orgChart1"/>
    <dgm:cxn modelId="{604710D1-4705-4707-8DC8-D6239E6863F3}" type="presOf" srcId="{8E8C4443-D2BB-4812-9CED-4B94B08878EF}" destId="{2A4FB4D6-35BA-44B8-B345-038DA1BF30E8}" srcOrd="0" destOrd="0" presId="urn:microsoft.com/office/officeart/2005/8/layout/orgChart1"/>
    <dgm:cxn modelId="{02EFA6F5-D8BE-4257-89C3-F898455008C7}" type="presOf" srcId="{97CC8DBC-E383-4CA2-A1C3-64B5D5138E76}" destId="{66AB4188-788F-4EA6-A8FE-1AEE992CB6AE}" srcOrd="0" destOrd="0" presId="urn:microsoft.com/office/officeart/2005/8/layout/orgChart1"/>
    <dgm:cxn modelId="{D3652537-340A-4344-89F4-940947125137}" srcId="{51F4317E-2A2C-46C9-AD6A-169F8587E82F}" destId="{D4E4005D-9F43-4FD2-A0DA-269E3C080F10}" srcOrd="3" destOrd="0" parTransId="{20ECB169-F761-43B3-9A4B-86E626114F9C}" sibTransId="{4D58A009-C1AD-45C3-9F04-EC5B0901714C}"/>
    <dgm:cxn modelId="{ABB6F864-4FA0-4E3E-8FF0-9CA8842554EA}" srcId="{97CC8DBC-E383-4CA2-A1C3-64B5D5138E76}" destId="{EBE3AEBE-5762-4B2C-8326-5A03E8BC2FF1}" srcOrd="1" destOrd="0" parTransId="{57F348AC-EA90-49CC-B4C9-F04B74C47D2D}" sibTransId="{6C5DCB61-17ED-4C58-B0C8-92335CE626BD}"/>
    <dgm:cxn modelId="{33155658-2201-42DF-BA81-5FEAA88E6AE5}" type="presOf" srcId="{911D3B00-AF2D-4329-A112-CD148B435DBF}" destId="{8E8B1204-BE36-4B5C-853F-9E0A81427515}" srcOrd="0" destOrd="0" presId="urn:microsoft.com/office/officeart/2005/8/layout/orgChart1"/>
    <dgm:cxn modelId="{C1D8C8FD-6A33-423B-9526-CAA444B76C29}" type="presOf" srcId="{911D3B00-AF2D-4329-A112-CD148B435DBF}" destId="{F27083DF-FA86-4A5D-83E6-9F8754B2B2B6}" srcOrd="1" destOrd="0" presId="urn:microsoft.com/office/officeart/2005/8/layout/orgChart1"/>
    <dgm:cxn modelId="{B20A5B6E-F750-4A9E-8FB2-DB1A5930DD5F}" type="presOf" srcId="{8758FC74-66D9-404F-8D5A-57B3693322FF}" destId="{EF9F95BD-3431-42C9-A17F-ABEEE2F2DD2A}" srcOrd="0" destOrd="0" presId="urn:microsoft.com/office/officeart/2005/8/layout/orgChart1"/>
    <dgm:cxn modelId="{0A04DEB7-189E-4B26-9DB0-6EA8043FF63F}" type="presOf" srcId="{6567AD1E-68C0-4AA5-8688-BA59CDD0DA1C}" destId="{A7CBE655-9274-4B5F-8BCE-C51AA0F941F1}" srcOrd="0" destOrd="0" presId="urn:microsoft.com/office/officeart/2005/8/layout/orgChart1"/>
    <dgm:cxn modelId="{32FF7C0B-B0A8-4BB5-B058-68840B2A4466}" type="presOf" srcId="{51F4317E-2A2C-46C9-AD6A-169F8587E82F}" destId="{F4A5FAA5-979B-4527-8717-C79F52530677}" srcOrd="1" destOrd="0" presId="urn:microsoft.com/office/officeart/2005/8/layout/orgChart1"/>
    <dgm:cxn modelId="{7BCF8F67-F3CE-43C0-A6C5-19F35158CF4F}" srcId="{51F4317E-2A2C-46C9-AD6A-169F8587E82F}" destId="{911D3B00-AF2D-4329-A112-CD148B435DBF}" srcOrd="2" destOrd="0" parTransId="{97649347-7765-4DF3-A2FD-A662DC1C693A}" sibTransId="{6BD6C1C0-0126-4390-92D7-F84ACEDCC7AC}"/>
    <dgm:cxn modelId="{51F6F69A-497B-46FD-A888-FCC18C6B4DA1}" type="presOf" srcId="{647449B5-486E-41A3-8A86-A4580A6463A9}" destId="{1E31CA2D-E52D-4FF9-8EA7-00FAD5602088}" srcOrd="0" destOrd="0" presId="urn:microsoft.com/office/officeart/2005/8/layout/orgChart1"/>
    <dgm:cxn modelId="{9D30501C-A216-483F-B35C-8909CF5BFD42}" type="presParOf" srcId="{66AB4188-788F-4EA6-A8FE-1AEE992CB6AE}" destId="{B7E59018-59CF-4DF3-8ECD-FB653F7EF622}" srcOrd="0" destOrd="0" presId="urn:microsoft.com/office/officeart/2005/8/layout/orgChart1"/>
    <dgm:cxn modelId="{871BD431-3EF4-4B71-A45B-9832AEE176D6}" type="presParOf" srcId="{B7E59018-59CF-4DF3-8ECD-FB653F7EF622}" destId="{8BDC017C-9A3C-4A48-97AC-2C1E2433FF88}" srcOrd="0" destOrd="0" presId="urn:microsoft.com/office/officeart/2005/8/layout/orgChart1"/>
    <dgm:cxn modelId="{479F4EB2-B354-4002-8F9F-416E5629628F}" type="presParOf" srcId="{8BDC017C-9A3C-4A48-97AC-2C1E2433FF88}" destId="{8CB30DD0-04AB-4A9D-A933-C8DFC3DBE167}" srcOrd="0" destOrd="0" presId="urn:microsoft.com/office/officeart/2005/8/layout/orgChart1"/>
    <dgm:cxn modelId="{E7D7C14D-8AF9-4E83-9B00-EB6A4E8C29DC}" type="presParOf" srcId="{8BDC017C-9A3C-4A48-97AC-2C1E2433FF88}" destId="{F4A5FAA5-979B-4527-8717-C79F52530677}" srcOrd="1" destOrd="0" presId="urn:microsoft.com/office/officeart/2005/8/layout/orgChart1"/>
    <dgm:cxn modelId="{0A0BB41C-0F22-459F-AE5C-F15AF9DF9831}" type="presParOf" srcId="{B7E59018-59CF-4DF3-8ECD-FB653F7EF622}" destId="{CEE3E75A-7087-4DFC-8570-C6988238CCD8}" srcOrd="1" destOrd="0" presId="urn:microsoft.com/office/officeart/2005/8/layout/orgChart1"/>
    <dgm:cxn modelId="{2C88E789-4D1C-4AE0-83FA-6A5013A1E583}" type="presParOf" srcId="{CEE3E75A-7087-4DFC-8570-C6988238CCD8}" destId="{A37EA9B8-472B-4F21-9506-D57581C832C1}" srcOrd="0" destOrd="0" presId="urn:microsoft.com/office/officeart/2005/8/layout/orgChart1"/>
    <dgm:cxn modelId="{F0F877D8-51CE-4A7A-8528-3606B95A020A}" type="presParOf" srcId="{CEE3E75A-7087-4DFC-8570-C6988238CCD8}" destId="{E35873C6-C9A7-40D1-8039-0C7417D48A5C}" srcOrd="1" destOrd="0" presId="urn:microsoft.com/office/officeart/2005/8/layout/orgChart1"/>
    <dgm:cxn modelId="{718C487A-DB36-4B28-A111-FA883773C356}" type="presParOf" srcId="{E35873C6-C9A7-40D1-8039-0C7417D48A5C}" destId="{857C793E-F1EB-4E45-8B09-7C6D13A12D83}" srcOrd="0" destOrd="0" presId="urn:microsoft.com/office/officeart/2005/8/layout/orgChart1"/>
    <dgm:cxn modelId="{8C88E7AE-34C3-42F3-93C9-33583F679214}" type="presParOf" srcId="{857C793E-F1EB-4E45-8B09-7C6D13A12D83}" destId="{8E8B1204-BE36-4B5C-853F-9E0A81427515}" srcOrd="0" destOrd="0" presId="urn:microsoft.com/office/officeart/2005/8/layout/orgChart1"/>
    <dgm:cxn modelId="{FBA989E4-FD8D-4075-9495-C523FAC71664}" type="presParOf" srcId="{857C793E-F1EB-4E45-8B09-7C6D13A12D83}" destId="{F27083DF-FA86-4A5D-83E6-9F8754B2B2B6}" srcOrd="1" destOrd="0" presId="urn:microsoft.com/office/officeart/2005/8/layout/orgChart1"/>
    <dgm:cxn modelId="{02DC8C39-3A01-4BAC-929C-D54313C62B27}" type="presParOf" srcId="{E35873C6-C9A7-40D1-8039-0C7417D48A5C}" destId="{5A67839F-7D9D-4EB1-9435-BD548A4BC5FA}" srcOrd="1" destOrd="0" presId="urn:microsoft.com/office/officeart/2005/8/layout/orgChart1"/>
    <dgm:cxn modelId="{D63F9B44-0889-4291-BF96-670DAA1C225F}" type="presParOf" srcId="{E35873C6-C9A7-40D1-8039-0C7417D48A5C}" destId="{37364FF1-9D01-4AF6-A650-B291181618E0}" srcOrd="2" destOrd="0" presId="urn:microsoft.com/office/officeart/2005/8/layout/orgChart1"/>
    <dgm:cxn modelId="{83BCD7BB-9AB6-4607-9401-D8834002692B}" type="presParOf" srcId="{CEE3E75A-7087-4DFC-8570-C6988238CCD8}" destId="{88BBD0BD-5906-4526-9924-244ADEF19BEC}" srcOrd="2" destOrd="0" presId="urn:microsoft.com/office/officeart/2005/8/layout/orgChart1"/>
    <dgm:cxn modelId="{D48BB588-D8ED-42D1-89D8-81822E5A06B6}" type="presParOf" srcId="{CEE3E75A-7087-4DFC-8570-C6988238CCD8}" destId="{C1070820-138E-4B43-AB29-9C64EED797F7}" srcOrd="3" destOrd="0" presId="urn:microsoft.com/office/officeart/2005/8/layout/orgChart1"/>
    <dgm:cxn modelId="{C7F44CE7-5DFE-41A2-A834-CEF86CC3337A}" type="presParOf" srcId="{C1070820-138E-4B43-AB29-9C64EED797F7}" destId="{6226B828-7090-4E77-B4F1-A7C9DA4DB677}" srcOrd="0" destOrd="0" presId="urn:microsoft.com/office/officeart/2005/8/layout/orgChart1"/>
    <dgm:cxn modelId="{C336FFD7-C910-4FA1-AC91-2F01AFCB7D78}" type="presParOf" srcId="{6226B828-7090-4E77-B4F1-A7C9DA4DB677}" destId="{BE731DEB-C382-48C2-886C-3A21A70549AE}" srcOrd="0" destOrd="0" presId="urn:microsoft.com/office/officeart/2005/8/layout/orgChart1"/>
    <dgm:cxn modelId="{C6DD038F-52C2-49FC-839C-0F246E49849F}" type="presParOf" srcId="{6226B828-7090-4E77-B4F1-A7C9DA4DB677}" destId="{6889BBC5-7CF5-4E9A-865D-63C86F863EE9}" srcOrd="1" destOrd="0" presId="urn:microsoft.com/office/officeart/2005/8/layout/orgChart1"/>
    <dgm:cxn modelId="{E38B207A-0017-4734-9AEC-604D0CC5C55E}" type="presParOf" srcId="{C1070820-138E-4B43-AB29-9C64EED797F7}" destId="{31695EA2-AFBF-4576-8F46-AD4B29C1BA97}" srcOrd="1" destOrd="0" presId="urn:microsoft.com/office/officeart/2005/8/layout/orgChart1"/>
    <dgm:cxn modelId="{71CF091F-B7ED-488C-93EB-5351BD7B36E3}" type="presParOf" srcId="{C1070820-138E-4B43-AB29-9C64EED797F7}" destId="{30D4BB38-EF31-4E20-BCE0-1EE1C0131E55}" srcOrd="2" destOrd="0" presId="urn:microsoft.com/office/officeart/2005/8/layout/orgChart1"/>
    <dgm:cxn modelId="{C6520867-E613-48E8-B7DC-D5D98DB87134}" type="presParOf" srcId="{CEE3E75A-7087-4DFC-8570-C6988238CCD8}" destId="{A7CBE655-9274-4B5F-8BCE-C51AA0F941F1}" srcOrd="4" destOrd="0" presId="urn:microsoft.com/office/officeart/2005/8/layout/orgChart1"/>
    <dgm:cxn modelId="{CB10EB53-5CD9-4714-B60A-A614F4B1B2ED}" type="presParOf" srcId="{CEE3E75A-7087-4DFC-8570-C6988238CCD8}" destId="{0B5764DF-46D0-4A85-9378-6B3869BACEBF}" srcOrd="5" destOrd="0" presId="urn:microsoft.com/office/officeart/2005/8/layout/orgChart1"/>
    <dgm:cxn modelId="{5D9487D6-85F6-47D5-8A15-D98EA733B982}" type="presParOf" srcId="{0B5764DF-46D0-4A85-9378-6B3869BACEBF}" destId="{FA39D2B5-5EA3-4633-88BB-5C581251AE1C}" srcOrd="0" destOrd="0" presId="urn:microsoft.com/office/officeart/2005/8/layout/orgChart1"/>
    <dgm:cxn modelId="{D09D4A8A-A3FA-415E-BD65-1F2654E3C1A7}" type="presParOf" srcId="{FA39D2B5-5EA3-4633-88BB-5C581251AE1C}" destId="{C528464F-7E6D-4A71-8AB8-504FC1C4A83D}" srcOrd="0" destOrd="0" presId="urn:microsoft.com/office/officeart/2005/8/layout/orgChart1"/>
    <dgm:cxn modelId="{B3F8B1EE-6742-4597-BFD4-C8E88DFBD2B9}" type="presParOf" srcId="{FA39D2B5-5EA3-4633-88BB-5C581251AE1C}" destId="{C3692072-EC20-42DA-B5A5-6CDCC465FFAE}" srcOrd="1" destOrd="0" presId="urn:microsoft.com/office/officeart/2005/8/layout/orgChart1"/>
    <dgm:cxn modelId="{4CAD2D06-AD1B-4C1D-8413-D0A29E2DBA9D}" type="presParOf" srcId="{0B5764DF-46D0-4A85-9378-6B3869BACEBF}" destId="{996F5806-CF5D-49D4-B35B-5FE202C2E228}" srcOrd="1" destOrd="0" presId="urn:microsoft.com/office/officeart/2005/8/layout/orgChart1"/>
    <dgm:cxn modelId="{7592E6B6-A6EF-484B-AAC6-30675EC9CBF5}" type="presParOf" srcId="{0B5764DF-46D0-4A85-9378-6B3869BACEBF}" destId="{13C4CDC5-9B3D-4B26-A3A1-6072D3D8B845}" srcOrd="2" destOrd="0" presId="urn:microsoft.com/office/officeart/2005/8/layout/orgChart1"/>
    <dgm:cxn modelId="{5514C641-4342-4162-87DC-22FA0F91BB0B}" type="presParOf" srcId="{CEE3E75A-7087-4DFC-8570-C6988238CCD8}" destId="{C8987C6A-8465-41A8-A7F9-11F89C30914C}" srcOrd="6" destOrd="0" presId="urn:microsoft.com/office/officeart/2005/8/layout/orgChart1"/>
    <dgm:cxn modelId="{4833B2DC-FD36-4FDE-82F3-9A46E0CADADC}" type="presParOf" srcId="{CEE3E75A-7087-4DFC-8570-C6988238CCD8}" destId="{E88E4E29-2798-4AD9-A7B7-7CD9454D2D15}" srcOrd="7" destOrd="0" presId="urn:microsoft.com/office/officeart/2005/8/layout/orgChart1"/>
    <dgm:cxn modelId="{B9A11D09-99AD-48DA-97DA-DFDF3A6F438A}" type="presParOf" srcId="{E88E4E29-2798-4AD9-A7B7-7CD9454D2D15}" destId="{BC9779BE-F83E-469D-A9A7-34E1A8E112D8}" srcOrd="0" destOrd="0" presId="urn:microsoft.com/office/officeart/2005/8/layout/orgChart1"/>
    <dgm:cxn modelId="{7DF63096-9431-4503-9FF5-9E06BB19EF05}" type="presParOf" srcId="{BC9779BE-F83E-469D-A9A7-34E1A8E112D8}" destId="{1E31CA2D-E52D-4FF9-8EA7-00FAD5602088}" srcOrd="0" destOrd="0" presId="urn:microsoft.com/office/officeart/2005/8/layout/orgChart1"/>
    <dgm:cxn modelId="{6F64BA3B-5D60-457C-A010-26FCE111F6FC}" type="presParOf" srcId="{BC9779BE-F83E-469D-A9A7-34E1A8E112D8}" destId="{B21701FE-E082-40C5-89AE-ECBEE2C6D17C}" srcOrd="1" destOrd="0" presId="urn:microsoft.com/office/officeart/2005/8/layout/orgChart1"/>
    <dgm:cxn modelId="{5E2CB187-2B5E-430C-8135-CE4E331DD09F}" type="presParOf" srcId="{E88E4E29-2798-4AD9-A7B7-7CD9454D2D15}" destId="{6AEA1163-5E97-4A96-A822-5DE780CE6BF9}" srcOrd="1" destOrd="0" presId="urn:microsoft.com/office/officeart/2005/8/layout/orgChart1"/>
    <dgm:cxn modelId="{15C69A01-8F70-409D-9051-453AEF094016}" type="presParOf" srcId="{E88E4E29-2798-4AD9-A7B7-7CD9454D2D15}" destId="{A4358E33-8489-4291-984B-3E5B1DDC2B45}" srcOrd="2" destOrd="0" presId="urn:microsoft.com/office/officeart/2005/8/layout/orgChart1"/>
    <dgm:cxn modelId="{1F2421A7-5199-4386-A064-05FE41B06EF6}" type="presParOf" srcId="{B7E59018-59CF-4DF3-8ECD-FB653F7EF622}" destId="{D8B71B78-9587-4E39-A800-35F722CF297C}" srcOrd="2" destOrd="0" presId="urn:microsoft.com/office/officeart/2005/8/layout/orgChart1"/>
    <dgm:cxn modelId="{E88BD6BF-4350-463A-9364-8244FB2E2ED3}" type="presParOf" srcId="{D8B71B78-9587-4E39-A800-35F722CF297C}" destId="{2A4FB4D6-35BA-44B8-B345-038DA1BF30E8}" srcOrd="0" destOrd="0" presId="urn:microsoft.com/office/officeart/2005/8/layout/orgChart1"/>
    <dgm:cxn modelId="{1E343A4A-F29C-422D-BA19-E2C859957D63}" type="presParOf" srcId="{D8B71B78-9587-4E39-A800-35F722CF297C}" destId="{8566CE35-7722-49E3-94E2-CAFCA82B0060}" srcOrd="1" destOrd="0" presId="urn:microsoft.com/office/officeart/2005/8/layout/orgChart1"/>
    <dgm:cxn modelId="{761BA41F-1077-440C-BDFC-E7BD9742FDA3}" type="presParOf" srcId="{8566CE35-7722-49E3-94E2-CAFCA82B0060}" destId="{B21D0127-6249-4B76-BA78-8E622D5DFB9D}" srcOrd="0" destOrd="0" presId="urn:microsoft.com/office/officeart/2005/8/layout/orgChart1"/>
    <dgm:cxn modelId="{BA1F480A-817D-421B-8714-7D472050379D}" type="presParOf" srcId="{B21D0127-6249-4B76-BA78-8E622D5DFB9D}" destId="{EF9F95BD-3431-42C9-A17F-ABEEE2F2DD2A}" srcOrd="0" destOrd="0" presId="urn:microsoft.com/office/officeart/2005/8/layout/orgChart1"/>
    <dgm:cxn modelId="{C5680C25-E98C-415C-B6A6-8E9519EA5761}" type="presParOf" srcId="{B21D0127-6249-4B76-BA78-8E622D5DFB9D}" destId="{DAB65E07-EA5D-4140-B58E-1BE3B3CD0865}" srcOrd="1" destOrd="0" presId="urn:microsoft.com/office/officeart/2005/8/layout/orgChart1"/>
    <dgm:cxn modelId="{E47239D6-24A7-4F8B-8378-5E6F3D962338}" type="presParOf" srcId="{8566CE35-7722-49E3-94E2-CAFCA82B0060}" destId="{9F5AD585-4556-4F06-AA5F-E23779849BC6}" srcOrd="1" destOrd="0" presId="urn:microsoft.com/office/officeart/2005/8/layout/orgChart1"/>
    <dgm:cxn modelId="{9B991D4B-26AE-4C1C-BA58-2D1B80822CD0}" type="presParOf" srcId="{8566CE35-7722-49E3-94E2-CAFCA82B0060}" destId="{15CD2BF6-C262-4632-B9AA-50CF385E677C}" srcOrd="2" destOrd="0" presId="urn:microsoft.com/office/officeart/2005/8/layout/orgChart1"/>
    <dgm:cxn modelId="{C078765D-C712-4E1D-A158-321F863D2AEC}" type="presParOf" srcId="{D8B71B78-9587-4E39-A800-35F722CF297C}" destId="{B1C9D4FF-C8C2-4BA4-982B-386ABE789B8C}" srcOrd="2" destOrd="0" presId="urn:microsoft.com/office/officeart/2005/8/layout/orgChart1"/>
    <dgm:cxn modelId="{090107E7-D4E8-471C-9926-F9C3DA0B54E8}" type="presParOf" srcId="{D8B71B78-9587-4E39-A800-35F722CF297C}" destId="{9543A965-7315-4421-B4A0-0D7D8FD625F4}" srcOrd="3" destOrd="0" presId="urn:microsoft.com/office/officeart/2005/8/layout/orgChart1"/>
    <dgm:cxn modelId="{0418D044-A23C-4197-8C97-5098F8522381}" type="presParOf" srcId="{9543A965-7315-4421-B4A0-0D7D8FD625F4}" destId="{84D7489F-8583-4EFB-B57B-27C05C18D76C}" srcOrd="0" destOrd="0" presId="urn:microsoft.com/office/officeart/2005/8/layout/orgChart1"/>
    <dgm:cxn modelId="{A54DB0BF-B8AD-4E18-9BA4-7B775EDC2635}" type="presParOf" srcId="{84D7489F-8583-4EFB-B57B-27C05C18D76C}" destId="{C056068E-7038-4C39-81EF-8109E0CD3884}" srcOrd="0" destOrd="0" presId="urn:microsoft.com/office/officeart/2005/8/layout/orgChart1"/>
    <dgm:cxn modelId="{DEA8E365-9193-48FF-A0AD-5F87CDEE2B9C}" type="presParOf" srcId="{84D7489F-8583-4EFB-B57B-27C05C18D76C}" destId="{38EB5E9B-CEB2-4816-9AC3-5CB88BBE2955}" srcOrd="1" destOrd="0" presId="urn:microsoft.com/office/officeart/2005/8/layout/orgChart1"/>
    <dgm:cxn modelId="{3D34487C-2163-4025-9E21-08BABA613A8C}" type="presParOf" srcId="{9543A965-7315-4421-B4A0-0D7D8FD625F4}" destId="{CC4F5500-89BC-45C3-BD80-6A11BC114FB7}" srcOrd="1" destOrd="0" presId="urn:microsoft.com/office/officeart/2005/8/layout/orgChart1"/>
    <dgm:cxn modelId="{92408E55-522D-40F5-B94A-83EA5ABA8322}" type="presParOf" srcId="{9543A965-7315-4421-B4A0-0D7D8FD625F4}" destId="{2B093A11-72B8-459A-AB84-0BCB747A8E7A}" srcOrd="2" destOrd="0" presId="urn:microsoft.com/office/officeart/2005/8/layout/orgChart1"/>
    <dgm:cxn modelId="{877B31BA-97ED-4D22-8E0D-2987AB867F51}" type="presParOf" srcId="{66AB4188-788F-4EA6-A8FE-1AEE992CB6AE}" destId="{FDFB1D77-8CB3-42FE-87FB-5DD59F27653C}" srcOrd="1" destOrd="0" presId="urn:microsoft.com/office/officeart/2005/8/layout/orgChart1"/>
    <dgm:cxn modelId="{DA706CD0-AE3E-49C3-A555-934961260BAA}" type="presParOf" srcId="{FDFB1D77-8CB3-42FE-87FB-5DD59F27653C}" destId="{8AF4BD1C-CC11-4FFB-A0FC-248610D44A2F}" srcOrd="0" destOrd="0" presId="urn:microsoft.com/office/officeart/2005/8/layout/orgChart1"/>
    <dgm:cxn modelId="{D3EAF1F1-23CA-4254-9951-A3D91081D615}" type="presParOf" srcId="{8AF4BD1C-CC11-4FFB-A0FC-248610D44A2F}" destId="{361419BD-BC64-49C9-99AC-7171C151FD6C}" srcOrd="0" destOrd="0" presId="urn:microsoft.com/office/officeart/2005/8/layout/orgChart1"/>
    <dgm:cxn modelId="{2123DA21-7F44-4256-98CB-EE46B0514DD6}" type="presParOf" srcId="{8AF4BD1C-CC11-4FFB-A0FC-248610D44A2F}" destId="{DB2D147A-6FB6-4B16-9A23-9DF6B0E52381}" srcOrd="1" destOrd="0" presId="urn:microsoft.com/office/officeart/2005/8/layout/orgChart1"/>
    <dgm:cxn modelId="{12441641-D58A-42F3-B580-2DCEE72B1451}" type="presParOf" srcId="{FDFB1D77-8CB3-42FE-87FB-5DD59F27653C}" destId="{32E55D04-3ED6-4EC7-97CF-23D634313E65}" srcOrd="1" destOrd="0" presId="urn:microsoft.com/office/officeart/2005/8/layout/orgChart1"/>
    <dgm:cxn modelId="{20DD62B4-5BB9-4B2A-BE77-41519062F3AD}" type="presParOf" srcId="{FDFB1D77-8CB3-42FE-87FB-5DD59F27653C}" destId="{AEADA17B-5A31-419B-B103-AD08A710C9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0FA0DB-27C0-4D24-9715-B13E7F84750C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26C95E-3DAC-4E96-8345-9CBBC03C5A0F}" type="pres">
      <dgm:prSet presAssocID="{8B0FA0DB-27C0-4D24-9715-B13E7F84750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9F716CDA-5873-4A62-8C78-5B58EA6172CF}" type="presOf" srcId="{8B0FA0DB-27C0-4D24-9715-B13E7F84750C}" destId="{F726C95E-3DAC-4E96-8345-9CBBC03C5A0F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3E51D8-7BED-4C5C-881C-0F4B1FB5C54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C59E43-047B-479D-B96B-ED6CF42CB7C0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b="1" dirty="0" smtClean="0"/>
            <a:t>Operations</a:t>
          </a:r>
        </a:p>
        <a:p>
          <a:r>
            <a:rPr lang="en-US" sz="1400" b="1" dirty="0" smtClean="0"/>
            <a:t>Team</a:t>
          </a:r>
          <a:endParaRPr lang="en-US" sz="1400" b="1" dirty="0"/>
        </a:p>
      </dgm:t>
    </dgm:pt>
    <dgm:pt modelId="{2889C31C-4861-4F4B-B39D-E9FE19E88C6A}" type="parTrans" cxnId="{E93BBF08-E478-444A-B791-8B654EF42AF4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2D844525-3379-41CE-B2B4-BA1423E03532}" type="sibTrans" cxnId="{E93BBF08-E478-444A-B791-8B654EF42AF4}">
      <dgm:prSet/>
      <dgm:spPr/>
      <dgm:t>
        <a:bodyPr/>
        <a:lstStyle/>
        <a:p>
          <a:endParaRPr lang="en-US"/>
        </a:p>
      </dgm:t>
    </dgm:pt>
    <dgm:pt modelId="{DA95C14F-5FD2-4640-AED3-63C55B6D398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b="1" dirty="0" err="1" smtClean="0"/>
            <a:t>Epi</a:t>
          </a:r>
          <a:r>
            <a:rPr lang="en-US" sz="1400" b="1" dirty="0" smtClean="0"/>
            <a:t>-X and HAN Team</a:t>
          </a:r>
          <a:endParaRPr lang="en-US" sz="1400" b="1" dirty="0"/>
        </a:p>
      </dgm:t>
    </dgm:pt>
    <dgm:pt modelId="{6C8E5D8C-C9C0-408F-8B7E-F0239F70A8A6}" type="parTrans" cxnId="{24781EEA-A948-45CA-9603-C8AC3EE1ED39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DDB3D8A8-88DC-4882-B0EE-B280C0E53159}" type="sibTrans" cxnId="{24781EEA-A948-45CA-9603-C8AC3EE1ED39}">
      <dgm:prSet/>
      <dgm:spPr/>
      <dgm:t>
        <a:bodyPr/>
        <a:lstStyle/>
        <a:p>
          <a:endParaRPr lang="en-US"/>
        </a:p>
      </dgm:t>
    </dgm:pt>
    <dgm:pt modelId="{7AA5F001-B834-4E11-A2D1-778B0C61BD50}" type="asst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 smtClean="0"/>
            <a:t>Budget  &amp; Program Asst.</a:t>
          </a:r>
          <a:endParaRPr lang="en-US" sz="1400" b="1" dirty="0"/>
        </a:p>
      </dgm:t>
    </dgm:pt>
    <dgm:pt modelId="{628AD3E7-C340-43A1-BD08-B2B19BAF1345}" type="parTrans" cxnId="{EC5ECF5C-D672-4316-9295-E6CDD23E183C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CB409C45-91C7-4322-A2CA-CDCB3FC6530F}" type="sibTrans" cxnId="{EC5ECF5C-D672-4316-9295-E6CDD23E183C}">
      <dgm:prSet/>
      <dgm:spPr/>
      <dgm:t>
        <a:bodyPr/>
        <a:lstStyle/>
        <a:p>
          <a:endParaRPr lang="en-US"/>
        </a:p>
      </dgm:t>
    </dgm:pt>
    <dgm:pt modelId="{AB028165-728B-42A3-B25B-AB89F73C4034}">
      <dgm:prSet phldrT="[Text]" custT="1"/>
      <dgm:spPr/>
      <dgm:t>
        <a:bodyPr/>
        <a:lstStyle/>
        <a:p>
          <a:r>
            <a:rPr lang="en-US" sz="1400" b="1" dirty="0" smtClean="0"/>
            <a:t>Leadership</a:t>
          </a:r>
          <a:endParaRPr lang="en-US" sz="1400" b="1" dirty="0"/>
        </a:p>
      </dgm:t>
    </dgm:pt>
    <dgm:pt modelId="{F49F3A37-DF82-4034-9765-68B11C6AD90A}" type="parTrans" cxnId="{4CBAB4C9-8BFD-4FAA-A31B-785563B08B92}">
      <dgm:prSet/>
      <dgm:spPr/>
      <dgm:t>
        <a:bodyPr/>
        <a:lstStyle/>
        <a:p>
          <a:endParaRPr lang="en-US"/>
        </a:p>
      </dgm:t>
    </dgm:pt>
    <dgm:pt modelId="{2754A37C-D084-40F7-A16E-366C3BE291CF}" type="sibTrans" cxnId="{4CBAB4C9-8BFD-4FAA-A31B-785563B08B92}">
      <dgm:prSet/>
      <dgm:spPr/>
      <dgm:t>
        <a:bodyPr/>
        <a:lstStyle/>
        <a:p>
          <a:endParaRPr lang="en-US"/>
        </a:p>
      </dgm:t>
    </dgm:pt>
    <dgm:pt modelId="{ADE43FE1-9006-4940-92A3-BB1A66391D7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6"/>
              </a:solidFill>
            </a:rPr>
            <a:t>Triage Section</a:t>
          </a:r>
          <a:endParaRPr lang="en-US" sz="1200" b="1" dirty="0">
            <a:solidFill>
              <a:schemeClr val="accent6"/>
            </a:solidFill>
          </a:endParaRPr>
        </a:p>
      </dgm:t>
    </dgm:pt>
    <dgm:pt modelId="{914D388D-C016-4B02-BD0C-795D8378487C}" type="parTrans" cxnId="{5FF63647-1599-4C26-997D-A913C2EA7303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11A72795-A8BD-4555-9478-89F33072D293}" type="sibTrans" cxnId="{5FF63647-1599-4C26-997D-A913C2EA7303}">
      <dgm:prSet/>
      <dgm:spPr/>
      <dgm:t>
        <a:bodyPr/>
        <a:lstStyle/>
        <a:p>
          <a:endParaRPr lang="en-US"/>
        </a:p>
      </dgm:t>
    </dgm:pt>
    <dgm:pt modelId="{9A5DCAA3-078A-483F-8FC5-674953B87C3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6"/>
              </a:solidFill>
            </a:rPr>
            <a:t>Clearance Section</a:t>
          </a:r>
          <a:endParaRPr lang="en-US" sz="1200" b="1" dirty="0">
            <a:solidFill>
              <a:schemeClr val="accent6"/>
            </a:solidFill>
          </a:endParaRPr>
        </a:p>
      </dgm:t>
    </dgm:pt>
    <dgm:pt modelId="{12394273-93BC-4B4F-AC6A-C7861A832F8B}" type="parTrans" cxnId="{D6624BF9-30B2-4344-BDF0-B58E3664EA1E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AE152250-080A-4A0D-9E20-5607C8E6A088}" type="sibTrans" cxnId="{D6624BF9-30B2-4344-BDF0-B58E3664EA1E}">
      <dgm:prSet/>
      <dgm:spPr/>
      <dgm:t>
        <a:bodyPr/>
        <a:lstStyle/>
        <a:p>
          <a:endParaRPr lang="en-US"/>
        </a:p>
      </dgm:t>
    </dgm:pt>
    <dgm:pt modelId="{61A6C312-3873-4025-9DD0-3090982399BB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b="1" dirty="0" smtClean="0"/>
            <a:t>Web &amp; Social Media Team</a:t>
          </a:r>
          <a:endParaRPr lang="en-US" sz="1400" b="1" dirty="0"/>
        </a:p>
      </dgm:t>
    </dgm:pt>
    <dgm:pt modelId="{81DC8B56-8294-46F8-8990-C4471F327C57}" type="parTrans" cxnId="{055FF401-C8C7-4606-8357-A6CB9421F92B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FF4E49F1-06FB-466E-B824-45AC5752F624}" type="sibTrans" cxnId="{055FF401-C8C7-4606-8357-A6CB9421F92B}">
      <dgm:prSet/>
      <dgm:spPr/>
      <dgm:t>
        <a:bodyPr/>
        <a:lstStyle/>
        <a:p>
          <a:endParaRPr lang="en-US"/>
        </a:p>
      </dgm:t>
    </dgm:pt>
    <dgm:pt modelId="{DB3E40FD-061B-4515-B475-8506BC3CF86E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b="1" dirty="0" smtClean="0"/>
            <a:t>Health Partners Outreach Team</a:t>
          </a:r>
          <a:endParaRPr lang="en-US" sz="1400" b="1" dirty="0"/>
        </a:p>
      </dgm:t>
    </dgm:pt>
    <dgm:pt modelId="{41B889A0-F4E7-4364-8AAF-CAD1F1ECAF16}" type="parTrans" cxnId="{A05AA2D8-14EF-47CD-B89E-DDC6D4650610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8E2028AB-0A81-4D41-B5B9-0276D571D2CF}" type="sibTrans" cxnId="{A05AA2D8-14EF-47CD-B89E-DDC6D4650610}">
      <dgm:prSet/>
      <dgm:spPr/>
      <dgm:t>
        <a:bodyPr/>
        <a:lstStyle/>
        <a:p>
          <a:endParaRPr lang="en-US"/>
        </a:p>
      </dgm:t>
    </dgm:pt>
    <dgm:pt modelId="{5229CEC9-F2B6-4B01-8220-18E454C8F23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6"/>
              </a:solidFill>
            </a:rPr>
            <a:t>Clinician</a:t>
          </a:r>
        </a:p>
        <a:p>
          <a:r>
            <a:rPr lang="en-US" sz="1200" b="1" dirty="0" smtClean="0">
              <a:solidFill>
                <a:schemeClr val="accent6"/>
              </a:solidFill>
            </a:rPr>
            <a:t>Communication</a:t>
          </a:r>
        </a:p>
        <a:p>
          <a:r>
            <a:rPr lang="en-US" sz="1200" b="1" dirty="0" smtClean="0">
              <a:solidFill>
                <a:schemeClr val="accent6"/>
              </a:solidFill>
            </a:rPr>
            <a:t>Section</a:t>
          </a:r>
        </a:p>
      </dgm:t>
    </dgm:pt>
    <dgm:pt modelId="{79F4674F-A3C4-414F-BC00-AB4B4CC53985}" type="parTrans" cxnId="{5210A330-16D1-4284-A22D-57D6743E2CB0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D4F8145F-82EC-4F70-B664-468102F74C29}" type="sibTrans" cxnId="{5210A330-16D1-4284-A22D-57D6743E2CB0}">
      <dgm:prSet/>
      <dgm:spPr/>
      <dgm:t>
        <a:bodyPr/>
        <a:lstStyle/>
        <a:p>
          <a:endParaRPr lang="en-US"/>
        </a:p>
      </dgm:t>
    </dgm:pt>
    <dgm:pt modelId="{B433F87C-0FE2-4357-8601-A56750FB6F96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b="1" dirty="0" smtClean="0"/>
            <a:t>Comm. Surveillance &amp; Evaluation Team</a:t>
          </a:r>
          <a:endParaRPr lang="en-US" sz="1400" b="1" dirty="0"/>
        </a:p>
      </dgm:t>
    </dgm:pt>
    <dgm:pt modelId="{50CCA24B-8460-4EAD-860E-6F24F47F70F6}" type="parTrans" cxnId="{D7818C72-9E51-4B93-97CA-35466323F604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84C5F6BC-4045-4F1D-8A37-03DBBA3C6C22}" type="sibTrans" cxnId="{D7818C72-9E51-4B93-97CA-35466323F604}">
      <dgm:prSet/>
      <dgm:spPr/>
      <dgm:t>
        <a:bodyPr/>
        <a:lstStyle/>
        <a:p>
          <a:endParaRPr lang="en-US"/>
        </a:p>
      </dgm:t>
    </dgm:pt>
    <dgm:pt modelId="{99A62CA0-6B04-4586-AAA1-9CD05ED14A22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6"/>
              </a:solidFill>
            </a:rPr>
            <a:t>State &amp; Local Partners &amp; Crisis and Emergency Risk Communication Training</a:t>
          </a:r>
        </a:p>
      </dgm:t>
    </dgm:pt>
    <dgm:pt modelId="{389A41D7-0997-47AB-9AAF-D522E9A5D5AE}" type="parTrans" cxnId="{E38366DF-57D4-489C-91A9-F0C50FDD469B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0EF6F909-CAA5-45BF-A465-48D793713A34}" type="sibTrans" cxnId="{E38366DF-57D4-489C-91A9-F0C50FDD469B}">
      <dgm:prSet/>
      <dgm:spPr/>
      <dgm:t>
        <a:bodyPr/>
        <a:lstStyle/>
        <a:p>
          <a:endParaRPr lang="en-US"/>
        </a:p>
      </dgm:t>
    </dgm:pt>
    <dgm:pt modelId="{ED03E449-6318-447F-AE6B-B5599199CFA3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6"/>
              </a:solidFill>
            </a:rPr>
            <a:t>Community Health Outreach &amp; Education Section</a:t>
          </a:r>
        </a:p>
      </dgm:t>
    </dgm:pt>
    <dgm:pt modelId="{4BF8F358-DC9E-4BB1-90D8-DD4A1AA190CC}" type="parTrans" cxnId="{58003EB1-B20C-4752-BD93-659C3ABBBA35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/>
        </a:p>
      </dgm:t>
    </dgm:pt>
    <dgm:pt modelId="{A9897012-4736-473B-B9E0-0EC3D99EB9F4}" type="sibTrans" cxnId="{58003EB1-B20C-4752-BD93-659C3ABBBA35}">
      <dgm:prSet/>
      <dgm:spPr/>
      <dgm:t>
        <a:bodyPr/>
        <a:lstStyle/>
        <a:p>
          <a:endParaRPr lang="en-US"/>
        </a:p>
      </dgm:t>
    </dgm:pt>
    <dgm:pt modelId="{1CEF1F4D-98C3-47EE-8654-8209AD2C2402}" type="pres">
      <dgm:prSet presAssocID="{DC3E51D8-7BED-4C5C-881C-0F4B1FB5C54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B96BA1-BB43-4A5A-863D-E51F3C92AFFB}" type="pres">
      <dgm:prSet presAssocID="{AB028165-728B-42A3-B25B-AB89F73C4034}" presName="hierRoot1" presStyleCnt="0">
        <dgm:presLayoutVars>
          <dgm:hierBranch val="init"/>
        </dgm:presLayoutVars>
      </dgm:prSet>
      <dgm:spPr/>
    </dgm:pt>
    <dgm:pt modelId="{FA5B1674-80ED-46B1-822D-BCE6C81A2744}" type="pres">
      <dgm:prSet presAssocID="{AB028165-728B-42A3-B25B-AB89F73C4034}" presName="rootComposite1" presStyleCnt="0"/>
      <dgm:spPr/>
    </dgm:pt>
    <dgm:pt modelId="{315881F4-2EC7-4395-926B-9C9977214754}" type="pres">
      <dgm:prSet presAssocID="{AB028165-728B-42A3-B25B-AB89F73C4034}" presName="rootText1" presStyleLbl="node0" presStyleIdx="0" presStyleCnt="1" custLinFactNeighborY="94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C2F3B6-D583-4F05-BE9D-8F658A69BCA3}" type="pres">
      <dgm:prSet presAssocID="{AB028165-728B-42A3-B25B-AB89F73C403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1699486-4168-4B77-8EB9-661A88A872D0}" type="pres">
      <dgm:prSet presAssocID="{AB028165-728B-42A3-B25B-AB89F73C4034}" presName="hierChild2" presStyleCnt="0"/>
      <dgm:spPr/>
    </dgm:pt>
    <dgm:pt modelId="{285F5EEF-8910-4D70-BD79-52003DD634FA}" type="pres">
      <dgm:prSet presAssocID="{2889C31C-4861-4F4B-B39D-E9FE19E88C6A}" presName="Name37" presStyleLbl="parChTrans1D2" presStyleIdx="0" presStyleCnt="6"/>
      <dgm:spPr/>
      <dgm:t>
        <a:bodyPr/>
        <a:lstStyle/>
        <a:p>
          <a:endParaRPr lang="en-US"/>
        </a:p>
      </dgm:t>
    </dgm:pt>
    <dgm:pt modelId="{5DA2C739-259B-4B5B-B0C5-E85751EDA7CD}" type="pres">
      <dgm:prSet presAssocID="{25C59E43-047B-479D-B96B-ED6CF42CB7C0}" presName="hierRoot2" presStyleCnt="0">
        <dgm:presLayoutVars>
          <dgm:hierBranch val="init"/>
        </dgm:presLayoutVars>
      </dgm:prSet>
      <dgm:spPr/>
    </dgm:pt>
    <dgm:pt modelId="{02F8C0CB-0E15-47C9-93DD-6C0ABA595026}" type="pres">
      <dgm:prSet presAssocID="{25C59E43-047B-479D-B96B-ED6CF42CB7C0}" presName="rootComposite" presStyleCnt="0"/>
      <dgm:spPr/>
    </dgm:pt>
    <dgm:pt modelId="{AB4599CB-3CD7-4399-8D4C-5EB3CA8089C3}" type="pres">
      <dgm:prSet presAssocID="{25C59E43-047B-479D-B96B-ED6CF42CB7C0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C815B7-77A5-47B5-BAE6-2B0382BAB115}" type="pres">
      <dgm:prSet presAssocID="{25C59E43-047B-479D-B96B-ED6CF42CB7C0}" presName="rootConnector" presStyleLbl="node2" presStyleIdx="0" presStyleCnt="5"/>
      <dgm:spPr/>
      <dgm:t>
        <a:bodyPr/>
        <a:lstStyle/>
        <a:p>
          <a:endParaRPr lang="en-US"/>
        </a:p>
      </dgm:t>
    </dgm:pt>
    <dgm:pt modelId="{1E50304C-74C3-4739-B70D-4EF8D3A7DD53}" type="pres">
      <dgm:prSet presAssocID="{25C59E43-047B-479D-B96B-ED6CF42CB7C0}" presName="hierChild4" presStyleCnt="0"/>
      <dgm:spPr/>
    </dgm:pt>
    <dgm:pt modelId="{8F5237B6-E6B9-404D-85F2-2029B06E3F6F}" type="pres">
      <dgm:prSet presAssocID="{914D388D-C016-4B02-BD0C-795D8378487C}" presName="Name37" presStyleLbl="parChTrans1D3" presStyleIdx="0" presStyleCnt="5"/>
      <dgm:spPr/>
      <dgm:t>
        <a:bodyPr/>
        <a:lstStyle/>
        <a:p>
          <a:endParaRPr lang="en-US"/>
        </a:p>
      </dgm:t>
    </dgm:pt>
    <dgm:pt modelId="{0FC66A03-65AC-41BD-BA51-28E44A2847D3}" type="pres">
      <dgm:prSet presAssocID="{ADE43FE1-9006-4940-92A3-BB1A66391D75}" presName="hierRoot2" presStyleCnt="0">
        <dgm:presLayoutVars>
          <dgm:hierBranch val="init"/>
        </dgm:presLayoutVars>
      </dgm:prSet>
      <dgm:spPr/>
    </dgm:pt>
    <dgm:pt modelId="{983C5A57-DB6D-4305-B8A1-7405B677872B}" type="pres">
      <dgm:prSet presAssocID="{ADE43FE1-9006-4940-92A3-BB1A66391D75}" presName="rootComposite" presStyleCnt="0"/>
      <dgm:spPr/>
    </dgm:pt>
    <dgm:pt modelId="{2013BA76-CF02-4ECF-9D9B-C9088408B99E}" type="pres">
      <dgm:prSet presAssocID="{ADE43FE1-9006-4940-92A3-BB1A66391D75}" presName="rootText" presStyleLbl="node3" presStyleIdx="0" presStyleCnt="5" custScaleX="64737" custScaleY="894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8B5BC-EF52-45C7-89F2-CFA0757278C3}" type="pres">
      <dgm:prSet presAssocID="{ADE43FE1-9006-4940-92A3-BB1A66391D75}" presName="rootConnector" presStyleLbl="node3" presStyleIdx="0" presStyleCnt="5"/>
      <dgm:spPr/>
      <dgm:t>
        <a:bodyPr/>
        <a:lstStyle/>
        <a:p>
          <a:endParaRPr lang="en-US"/>
        </a:p>
      </dgm:t>
    </dgm:pt>
    <dgm:pt modelId="{C419E5E8-D920-4D64-B477-B430B9512591}" type="pres">
      <dgm:prSet presAssocID="{ADE43FE1-9006-4940-92A3-BB1A66391D75}" presName="hierChild4" presStyleCnt="0"/>
      <dgm:spPr/>
    </dgm:pt>
    <dgm:pt modelId="{B7BE59E6-F249-4315-9B66-AB08FAFA0B7E}" type="pres">
      <dgm:prSet presAssocID="{ADE43FE1-9006-4940-92A3-BB1A66391D75}" presName="hierChild5" presStyleCnt="0"/>
      <dgm:spPr/>
    </dgm:pt>
    <dgm:pt modelId="{2A377194-7105-41CA-B479-FB1A11614314}" type="pres">
      <dgm:prSet presAssocID="{12394273-93BC-4B4F-AC6A-C7861A832F8B}" presName="Name37" presStyleLbl="parChTrans1D3" presStyleIdx="1" presStyleCnt="5"/>
      <dgm:spPr/>
      <dgm:t>
        <a:bodyPr/>
        <a:lstStyle/>
        <a:p>
          <a:endParaRPr lang="en-US"/>
        </a:p>
      </dgm:t>
    </dgm:pt>
    <dgm:pt modelId="{46AB1C42-E8FF-4909-952D-7AFFC5F4F03D}" type="pres">
      <dgm:prSet presAssocID="{9A5DCAA3-078A-483F-8FC5-674953B87C36}" presName="hierRoot2" presStyleCnt="0">
        <dgm:presLayoutVars>
          <dgm:hierBranch val="init"/>
        </dgm:presLayoutVars>
      </dgm:prSet>
      <dgm:spPr/>
    </dgm:pt>
    <dgm:pt modelId="{7176A42B-7946-4A83-BB23-E823D5A02F9A}" type="pres">
      <dgm:prSet presAssocID="{9A5DCAA3-078A-483F-8FC5-674953B87C36}" presName="rootComposite" presStyleCnt="0"/>
      <dgm:spPr/>
    </dgm:pt>
    <dgm:pt modelId="{FFC53A4C-A513-4673-8326-448851BB34A7}" type="pres">
      <dgm:prSet presAssocID="{9A5DCAA3-078A-483F-8FC5-674953B87C36}" presName="rootText" presStyleLbl="node3" presStyleIdx="1" presStyleCnt="5" custScaleX="64737" custScaleY="894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82B4E4-48F3-455E-A1F4-92F86929C11A}" type="pres">
      <dgm:prSet presAssocID="{9A5DCAA3-078A-483F-8FC5-674953B87C36}" presName="rootConnector" presStyleLbl="node3" presStyleIdx="1" presStyleCnt="5"/>
      <dgm:spPr/>
      <dgm:t>
        <a:bodyPr/>
        <a:lstStyle/>
        <a:p>
          <a:endParaRPr lang="en-US"/>
        </a:p>
      </dgm:t>
    </dgm:pt>
    <dgm:pt modelId="{0F807F04-14F8-4C00-BECA-958BC86A7E6E}" type="pres">
      <dgm:prSet presAssocID="{9A5DCAA3-078A-483F-8FC5-674953B87C36}" presName="hierChild4" presStyleCnt="0"/>
      <dgm:spPr/>
    </dgm:pt>
    <dgm:pt modelId="{4766B3DD-2996-478C-A3F9-71C1AC81E5D5}" type="pres">
      <dgm:prSet presAssocID="{9A5DCAA3-078A-483F-8FC5-674953B87C36}" presName="hierChild5" presStyleCnt="0"/>
      <dgm:spPr/>
    </dgm:pt>
    <dgm:pt modelId="{A7944B36-53E3-481A-A2CF-19B228A6CFA0}" type="pres">
      <dgm:prSet presAssocID="{25C59E43-047B-479D-B96B-ED6CF42CB7C0}" presName="hierChild5" presStyleCnt="0"/>
      <dgm:spPr/>
    </dgm:pt>
    <dgm:pt modelId="{277AFA06-1AB4-4C36-8C05-BA6DE04C3B1E}" type="pres">
      <dgm:prSet presAssocID="{81DC8B56-8294-46F8-8990-C4471F327C57}" presName="Name37" presStyleLbl="parChTrans1D2" presStyleIdx="1" presStyleCnt="6"/>
      <dgm:spPr/>
      <dgm:t>
        <a:bodyPr/>
        <a:lstStyle/>
        <a:p>
          <a:endParaRPr lang="en-US"/>
        </a:p>
      </dgm:t>
    </dgm:pt>
    <dgm:pt modelId="{CF34BA01-BD3D-449D-99AD-81C2775F6A21}" type="pres">
      <dgm:prSet presAssocID="{61A6C312-3873-4025-9DD0-3090982399BB}" presName="hierRoot2" presStyleCnt="0">
        <dgm:presLayoutVars>
          <dgm:hierBranch val="init"/>
        </dgm:presLayoutVars>
      </dgm:prSet>
      <dgm:spPr/>
    </dgm:pt>
    <dgm:pt modelId="{0A16BDCF-6B3B-4D9D-B84D-756C0A11004F}" type="pres">
      <dgm:prSet presAssocID="{61A6C312-3873-4025-9DD0-3090982399BB}" presName="rootComposite" presStyleCnt="0"/>
      <dgm:spPr/>
    </dgm:pt>
    <dgm:pt modelId="{23060177-34EC-4679-9656-B6C35E711847}" type="pres">
      <dgm:prSet presAssocID="{61A6C312-3873-4025-9DD0-3090982399BB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0BE49-D92D-4206-81FE-9120A5D2AA83}" type="pres">
      <dgm:prSet presAssocID="{61A6C312-3873-4025-9DD0-3090982399BB}" presName="rootConnector" presStyleLbl="node2" presStyleIdx="1" presStyleCnt="5"/>
      <dgm:spPr/>
      <dgm:t>
        <a:bodyPr/>
        <a:lstStyle/>
        <a:p>
          <a:endParaRPr lang="en-US"/>
        </a:p>
      </dgm:t>
    </dgm:pt>
    <dgm:pt modelId="{42C06F6B-DAD7-4567-B3EF-29821A71AF10}" type="pres">
      <dgm:prSet presAssocID="{61A6C312-3873-4025-9DD0-3090982399BB}" presName="hierChild4" presStyleCnt="0"/>
      <dgm:spPr/>
    </dgm:pt>
    <dgm:pt modelId="{84F4E07A-2FD9-4064-BB7C-AD61A25206BD}" type="pres">
      <dgm:prSet presAssocID="{61A6C312-3873-4025-9DD0-3090982399BB}" presName="hierChild5" presStyleCnt="0"/>
      <dgm:spPr/>
    </dgm:pt>
    <dgm:pt modelId="{A54DA5F2-5D71-4D8F-BD39-7CDF6FB02878}" type="pres">
      <dgm:prSet presAssocID="{41B889A0-F4E7-4364-8AAF-CAD1F1ECAF1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D45306C0-24B2-4974-B29C-6123AE3EDCE0}" type="pres">
      <dgm:prSet presAssocID="{DB3E40FD-061B-4515-B475-8506BC3CF86E}" presName="hierRoot2" presStyleCnt="0">
        <dgm:presLayoutVars>
          <dgm:hierBranch val="init"/>
        </dgm:presLayoutVars>
      </dgm:prSet>
      <dgm:spPr/>
    </dgm:pt>
    <dgm:pt modelId="{8641BF38-32AA-4276-9D92-C79822F63FAA}" type="pres">
      <dgm:prSet presAssocID="{DB3E40FD-061B-4515-B475-8506BC3CF86E}" presName="rootComposite" presStyleCnt="0"/>
      <dgm:spPr/>
    </dgm:pt>
    <dgm:pt modelId="{DF1DA2BF-55E3-47CF-9193-72D606B454F3}" type="pres">
      <dgm:prSet presAssocID="{DB3E40FD-061B-4515-B475-8506BC3CF86E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C12F55-5393-4609-B057-A7E8C1551AF5}" type="pres">
      <dgm:prSet presAssocID="{DB3E40FD-061B-4515-B475-8506BC3CF86E}" presName="rootConnector" presStyleLbl="node2" presStyleIdx="2" presStyleCnt="5"/>
      <dgm:spPr/>
      <dgm:t>
        <a:bodyPr/>
        <a:lstStyle/>
        <a:p>
          <a:endParaRPr lang="en-US"/>
        </a:p>
      </dgm:t>
    </dgm:pt>
    <dgm:pt modelId="{A354C84F-424B-4223-9258-25EC29744230}" type="pres">
      <dgm:prSet presAssocID="{DB3E40FD-061B-4515-B475-8506BC3CF86E}" presName="hierChild4" presStyleCnt="0"/>
      <dgm:spPr/>
    </dgm:pt>
    <dgm:pt modelId="{5D0709A5-B1AB-4F7C-A8BF-5FD8B5646ADA}" type="pres">
      <dgm:prSet presAssocID="{79F4674F-A3C4-414F-BC00-AB4B4CC53985}" presName="Name37" presStyleLbl="parChTrans1D3" presStyleIdx="2" presStyleCnt="5"/>
      <dgm:spPr/>
      <dgm:t>
        <a:bodyPr/>
        <a:lstStyle/>
        <a:p>
          <a:endParaRPr lang="en-US"/>
        </a:p>
      </dgm:t>
    </dgm:pt>
    <dgm:pt modelId="{0D2FB9BB-402F-4E43-BC22-C3C9693F9EFE}" type="pres">
      <dgm:prSet presAssocID="{5229CEC9-F2B6-4B01-8220-18E454C8F23C}" presName="hierRoot2" presStyleCnt="0">
        <dgm:presLayoutVars>
          <dgm:hierBranch val="init"/>
        </dgm:presLayoutVars>
      </dgm:prSet>
      <dgm:spPr/>
    </dgm:pt>
    <dgm:pt modelId="{871B71D5-A9D9-4154-BB9D-2188707BFC5C}" type="pres">
      <dgm:prSet presAssocID="{5229CEC9-F2B6-4B01-8220-18E454C8F23C}" presName="rootComposite" presStyleCnt="0"/>
      <dgm:spPr/>
    </dgm:pt>
    <dgm:pt modelId="{A61CE1A0-61C6-48BE-B956-E37004FCED0F}" type="pres">
      <dgm:prSet presAssocID="{5229CEC9-F2B6-4B01-8220-18E454C8F23C}" presName="rootText" presStyleLbl="node3" presStyleIdx="2" presStyleCnt="5" custScaleX="84694" custScaleY="1139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DCA0E7-5664-485E-8069-A37F1C173005}" type="pres">
      <dgm:prSet presAssocID="{5229CEC9-F2B6-4B01-8220-18E454C8F23C}" presName="rootConnector" presStyleLbl="node3" presStyleIdx="2" presStyleCnt="5"/>
      <dgm:spPr/>
      <dgm:t>
        <a:bodyPr/>
        <a:lstStyle/>
        <a:p>
          <a:endParaRPr lang="en-US"/>
        </a:p>
      </dgm:t>
    </dgm:pt>
    <dgm:pt modelId="{8CA62932-7185-43FE-824F-1245203211DA}" type="pres">
      <dgm:prSet presAssocID="{5229CEC9-F2B6-4B01-8220-18E454C8F23C}" presName="hierChild4" presStyleCnt="0"/>
      <dgm:spPr/>
    </dgm:pt>
    <dgm:pt modelId="{0E32E3AF-3717-4FE7-84BF-26E3337585D0}" type="pres">
      <dgm:prSet presAssocID="{5229CEC9-F2B6-4B01-8220-18E454C8F23C}" presName="hierChild5" presStyleCnt="0"/>
      <dgm:spPr/>
    </dgm:pt>
    <dgm:pt modelId="{7666201E-7687-4D3E-8308-445F320EB0D9}" type="pres">
      <dgm:prSet presAssocID="{389A41D7-0997-47AB-9AAF-D522E9A5D5AE}" presName="Name37" presStyleLbl="parChTrans1D3" presStyleIdx="3" presStyleCnt="5"/>
      <dgm:spPr/>
      <dgm:t>
        <a:bodyPr/>
        <a:lstStyle/>
        <a:p>
          <a:endParaRPr lang="en-US"/>
        </a:p>
      </dgm:t>
    </dgm:pt>
    <dgm:pt modelId="{9F87AD29-8A0C-4351-836C-A8818C4D7EF3}" type="pres">
      <dgm:prSet presAssocID="{99A62CA0-6B04-4586-AAA1-9CD05ED14A22}" presName="hierRoot2" presStyleCnt="0">
        <dgm:presLayoutVars>
          <dgm:hierBranch val="init"/>
        </dgm:presLayoutVars>
      </dgm:prSet>
      <dgm:spPr/>
    </dgm:pt>
    <dgm:pt modelId="{7C1AEDE6-3D45-43E6-94E8-C300CDC171B0}" type="pres">
      <dgm:prSet presAssocID="{99A62CA0-6B04-4586-AAA1-9CD05ED14A22}" presName="rootComposite" presStyleCnt="0"/>
      <dgm:spPr/>
    </dgm:pt>
    <dgm:pt modelId="{490B9E40-D766-4BA2-AD26-8D38DA293D83}" type="pres">
      <dgm:prSet presAssocID="{99A62CA0-6B04-4586-AAA1-9CD05ED14A22}" presName="rootText" presStyleLbl="node3" presStyleIdx="3" presStyleCnt="5" custScaleX="95228" custScaleY="1103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34F53E-0B0C-4ED5-B85F-7D8EAB16FAB2}" type="pres">
      <dgm:prSet presAssocID="{99A62CA0-6B04-4586-AAA1-9CD05ED14A22}" presName="rootConnector" presStyleLbl="node3" presStyleIdx="3" presStyleCnt="5"/>
      <dgm:spPr/>
      <dgm:t>
        <a:bodyPr/>
        <a:lstStyle/>
        <a:p>
          <a:endParaRPr lang="en-US"/>
        </a:p>
      </dgm:t>
    </dgm:pt>
    <dgm:pt modelId="{1A95E76F-86B1-4D9B-B298-2FDA45BF8E21}" type="pres">
      <dgm:prSet presAssocID="{99A62CA0-6B04-4586-AAA1-9CD05ED14A22}" presName="hierChild4" presStyleCnt="0"/>
      <dgm:spPr/>
    </dgm:pt>
    <dgm:pt modelId="{A84C03D8-1C7E-47B2-A0EB-74055D3272F3}" type="pres">
      <dgm:prSet presAssocID="{99A62CA0-6B04-4586-AAA1-9CD05ED14A22}" presName="hierChild5" presStyleCnt="0"/>
      <dgm:spPr/>
    </dgm:pt>
    <dgm:pt modelId="{37A63FB6-8DF6-4A9C-B8A0-107D90F82A37}" type="pres">
      <dgm:prSet presAssocID="{4BF8F358-DC9E-4BB1-90D8-DD4A1AA190CC}" presName="Name37" presStyleLbl="parChTrans1D3" presStyleIdx="4" presStyleCnt="5"/>
      <dgm:spPr/>
      <dgm:t>
        <a:bodyPr/>
        <a:lstStyle/>
        <a:p>
          <a:endParaRPr lang="en-US"/>
        </a:p>
      </dgm:t>
    </dgm:pt>
    <dgm:pt modelId="{40DFAF12-EA57-4859-B83C-CFDE79479A0E}" type="pres">
      <dgm:prSet presAssocID="{ED03E449-6318-447F-AE6B-B5599199CFA3}" presName="hierRoot2" presStyleCnt="0">
        <dgm:presLayoutVars>
          <dgm:hierBranch val="init"/>
        </dgm:presLayoutVars>
      </dgm:prSet>
      <dgm:spPr/>
    </dgm:pt>
    <dgm:pt modelId="{6E695640-14B1-49CF-93ED-865AB1C502E7}" type="pres">
      <dgm:prSet presAssocID="{ED03E449-6318-447F-AE6B-B5599199CFA3}" presName="rootComposite" presStyleCnt="0"/>
      <dgm:spPr/>
    </dgm:pt>
    <dgm:pt modelId="{C3E210A7-2D86-4B70-8AD7-A437AEADB8D9}" type="pres">
      <dgm:prSet presAssocID="{ED03E449-6318-447F-AE6B-B5599199CFA3}" presName="rootText" presStyleLbl="node3" presStyleIdx="4" presStyleCnt="5" custScaleX="95228" custScaleY="873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EB2ECB-E029-4911-BCF4-BEDF4D5B5813}" type="pres">
      <dgm:prSet presAssocID="{ED03E449-6318-447F-AE6B-B5599199CFA3}" presName="rootConnector" presStyleLbl="node3" presStyleIdx="4" presStyleCnt="5"/>
      <dgm:spPr/>
      <dgm:t>
        <a:bodyPr/>
        <a:lstStyle/>
        <a:p>
          <a:endParaRPr lang="en-US"/>
        </a:p>
      </dgm:t>
    </dgm:pt>
    <dgm:pt modelId="{D63B934C-03EE-4569-8B54-A77AA7417907}" type="pres">
      <dgm:prSet presAssocID="{ED03E449-6318-447F-AE6B-B5599199CFA3}" presName="hierChild4" presStyleCnt="0"/>
      <dgm:spPr/>
    </dgm:pt>
    <dgm:pt modelId="{2A640FF8-74F2-451A-AB5E-49E50210AF93}" type="pres">
      <dgm:prSet presAssocID="{ED03E449-6318-447F-AE6B-B5599199CFA3}" presName="hierChild5" presStyleCnt="0"/>
      <dgm:spPr/>
    </dgm:pt>
    <dgm:pt modelId="{62AEA85D-F7F5-43E1-8CF3-02B29A8C71F9}" type="pres">
      <dgm:prSet presAssocID="{DB3E40FD-061B-4515-B475-8506BC3CF86E}" presName="hierChild5" presStyleCnt="0"/>
      <dgm:spPr/>
    </dgm:pt>
    <dgm:pt modelId="{45E55A41-0D63-468F-9239-D41FB90935C5}" type="pres">
      <dgm:prSet presAssocID="{50CCA24B-8460-4EAD-860E-6F24F47F70F6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C0A8837-D15B-4984-AB7A-DE4AF0C30C8B}" type="pres">
      <dgm:prSet presAssocID="{B433F87C-0FE2-4357-8601-A56750FB6F96}" presName="hierRoot2" presStyleCnt="0">
        <dgm:presLayoutVars>
          <dgm:hierBranch val="init"/>
        </dgm:presLayoutVars>
      </dgm:prSet>
      <dgm:spPr/>
    </dgm:pt>
    <dgm:pt modelId="{05336696-8C7C-4540-A22B-EEDA69F7BBE5}" type="pres">
      <dgm:prSet presAssocID="{B433F87C-0FE2-4357-8601-A56750FB6F96}" presName="rootComposite" presStyleCnt="0"/>
      <dgm:spPr/>
    </dgm:pt>
    <dgm:pt modelId="{CA89136A-E200-49DA-A700-DEEA97D7320E}" type="pres">
      <dgm:prSet presAssocID="{B433F87C-0FE2-4357-8601-A56750FB6F96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3F8BB2-8E7E-4EF6-A7C0-024C1534EDA1}" type="pres">
      <dgm:prSet presAssocID="{B433F87C-0FE2-4357-8601-A56750FB6F96}" presName="rootConnector" presStyleLbl="node2" presStyleIdx="3" presStyleCnt="5"/>
      <dgm:spPr/>
      <dgm:t>
        <a:bodyPr/>
        <a:lstStyle/>
        <a:p>
          <a:endParaRPr lang="en-US"/>
        </a:p>
      </dgm:t>
    </dgm:pt>
    <dgm:pt modelId="{208F5DF4-EE78-460C-90E1-47004C43B2A8}" type="pres">
      <dgm:prSet presAssocID="{B433F87C-0FE2-4357-8601-A56750FB6F96}" presName="hierChild4" presStyleCnt="0"/>
      <dgm:spPr/>
    </dgm:pt>
    <dgm:pt modelId="{60E3B6CC-DF48-4E50-9AE1-5952DA7250AA}" type="pres">
      <dgm:prSet presAssocID="{B433F87C-0FE2-4357-8601-A56750FB6F96}" presName="hierChild5" presStyleCnt="0"/>
      <dgm:spPr/>
    </dgm:pt>
    <dgm:pt modelId="{2794BA07-51BD-4914-8237-CC281DE707A2}" type="pres">
      <dgm:prSet presAssocID="{6C8E5D8C-C9C0-408F-8B7E-F0239F70A8A6}" presName="Name37" presStyleLbl="parChTrans1D2" presStyleIdx="4" presStyleCnt="6"/>
      <dgm:spPr/>
      <dgm:t>
        <a:bodyPr/>
        <a:lstStyle/>
        <a:p>
          <a:endParaRPr lang="en-US"/>
        </a:p>
      </dgm:t>
    </dgm:pt>
    <dgm:pt modelId="{78871D09-931D-46B4-A830-0C971C8E3E5C}" type="pres">
      <dgm:prSet presAssocID="{DA95C14F-5FD2-4640-AED3-63C55B6D398A}" presName="hierRoot2" presStyleCnt="0">
        <dgm:presLayoutVars>
          <dgm:hierBranch val="init"/>
        </dgm:presLayoutVars>
      </dgm:prSet>
      <dgm:spPr/>
    </dgm:pt>
    <dgm:pt modelId="{BA8C718D-F760-412B-B707-514BB4044397}" type="pres">
      <dgm:prSet presAssocID="{DA95C14F-5FD2-4640-AED3-63C55B6D398A}" presName="rootComposite" presStyleCnt="0"/>
      <dgm:spPr/>
    </dgm:pt>
    <dgm:pt modelId="{5CB68864-C70C-49FC-B6ED-4DAE395718A2}" type="pres">
      <dgm:prSet presAssocID="{DA95C14F-5FD2-4640-AED3-63C55B6D398A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F9A7C5-152D-4C40-9F25-3DA15B4FD627}" type="pres">
      <dgm:prSet presAssocID="{DA95C14F-5FD2-4640-AED3-63C55B6D398A}" presName="rootConnector" presStyleLbl="node2" presStyleIdx="4" presStyleCnt="5"/>
      <dgm:spPr/>
      <dgm:t>
        <a:bodyPr/>
        <a:lstStyle/>
        <a:p>
          <a:endParaRPr lang="en-US"/>
        </a:p>
      </dgm:t>
    </dgm:pt>
    <dgm:pt modelId="{112CCCAA-3C42-40DD-95E9-818FDB873E77}" type="pres">
      <dgm:prSet presAssocID="{DA95C14F-5FD2-4640-AED3-63C55B6D398A}" presName="hierChild4" presStyleCnt="0"/>
      <dgm:spPr/>
    </dgm:pt>
    <dgm:pt modelId="{818C4381-3C94-4CF0-A7DA-EECD6B830647}" type="pres">
      <dgm:prSet presAssocID="{DA95C14F-5FD2-4640-AED3-63C55B6D398A}" presName="hierChild5" presStyleCnt="0"/>
      <dgm:spPr/>
    </dgm:pt>
    <dgm:pt modelId="{A46275E9-DD8D-4800-9EF6-765CF958926A}" type="pres">
      <dgm:prSet presAssocID="{AB028165-728B-42A3-B25B-AB89F73C4034}" presName="hierChild3" presStyleCnt="0"/>
      <dgm:spPr/>
    </dgm:pt>
    <dgm:pt modelId="{392BD1CD-AD6B-4A87-B1CC-F88A6DA70614}" type="pres">
      <dgm:prSet presAssocID="{628AD3E7-C340-43A1-BD08-B2B19BAF1345}" presName="Name111" presStyleLbl="parChTrans1D2" presStyleIdx="5" presStyleCnt="6"/>
      <dgm:spPr/>
      <dgm:t>
        <a:bodyPr/>
        <a:lstStyle/>
        <a:p>
          <a:endParaRPr lang="en-US"/>
        </a:p>
      </dgm:t>
    </dgm:pt>
    <dgm:pt modelId="{1FDD3CBB-763F-4916-AEC3-13707679FD13}" type="pres">
      <dgm:prSet presAssocID="{7AA5F001-B834-4E11-A2D1-778B0C61BD50}" presName="hierRoot3" presStyleCnt="0">
        <dgm:presLayoutVars>
          <dgm:hierBranch val="init"/>
        </dgm:presLayoutVars>
      </dgm:prSet>
      <dgm:spPr/>
    </dgm:pt>
    <dgm:pt modelId="{88792C7E-9056-4488-9A8B-E381EDD295AE}" type="pres">
      <dgm:prSet presAssocID="{7AA5F001-B834-4E11-A2D1-778B0C61BD50}" presName="rootComposite3" presStyleCnt="0"/>
      <dgm:spPr/>
    </dgm:pt>
    <dgm:pt modelId="{2D3FE722-10FD-44F6-901B-57FCA48AC9CD}" type="pres">
      <dgm:prSet presAssocID="{7AA5F001-B834-4E11-A2D1-778B0C61BD50}" presName="rootText3" presStyleLbl="asst1" presStyleIdx="0" presStyleCnt="1" custLinFactX="44099" custLinFactNeighborX="100000" custLinFactNeighborY="-103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889B65-BB95-4DF6-A15A-1D671176330A}" type="pres">
      <dgm:prSet presAssocID="{7AA5F001-B834-4E11-A2D1-778B0C61BD50}" presName="rootConnector3" presStyleLbl="asst1" presStyleIdx="0" presStyleCnt="1"/>
      <dgm:spPr/>
      <dgm:t>
        <a:bodyPr/>
        <a:lstStyle/>
        <a:p>
          <a:endParaRPr lang="en-US"/>
        </a:p>
      </dgm:t>
    </dgm:pt>
    <dgm:pt modelId="{BD9490D6-34F5-48DF-99B6-AAD0BBC35567}" type="pres">
      <dgm:prSet presAssocID="{7AA5F001-B834-4E11-A2D1-778B0C61BD50}" presName="hierChild6" presStyleCnt="0"/>
      <dgm:spPr/>
    </dgm:pt>
    <dgm:pt modelId="{C574B47F-94FC-4610-B9FC-773E90C622B2}" type="pres">
      <dgm:prSet presAssocID="{7AA5F001-B834-4E11-A2D1-778B0C61BD50}" presName="hierChild7" presStyleCnt="0"/>
      <dgm:spPr/>
    </dgm:pt>
  </dgm:ptLst>
  <dgm:cxnLst>
    <dgm:cxn modelId="{F098A2EC-86D2-4E7B-8EE0-3BDF17F5FE27}" type="presOf" srcId="{5229CEC9-F2B6-4B01-8220-18E454C8F23C}" destId="{A61CE1A0-61C6-48BE-B956-E37004FCED0F}" srcOrd="0" destOrd="0" presId="urn:microsoft.com/office/officeart/2005/8/layout/orgChart1"/>
    <dgm:cxn modelId="{B559D7F2-E1F7-4C09-8161-E81286D80931}" type="presOf" srcId="{AB028165-728B-42A3-B25B-AB89F73C4034}" destId="{315881F4-2EC7-4395-926B-9C9977214754}" srcOrd="0" destOrd="0" presId="urn:microsoft.com/office/officeart/2005/8/layout/orgChart1"/>
    <dgm:cxn modelId="{EC5ECF5C-D672-4316-9295-E6CDD23E183C}" srcId="{AB028165-728B-42A3-B25B-AB89F73C4034}" destId="{7AA5F001-B834-4E11-A2D1-778B0C61BD50}" srcOrd="0" destOrd="0" parTransId="{628AD3E7-C340-43A1-BD08-B2B19BAF1345}" sibTransId="{CB409C45-91C7-4322-A2CA-CDCB3FC6530F}"/>
    <dgm:cxn modelId="{1F63A0CF-258C-448E-9D38-E039CE0037AA}" type="presOf" srcId="{7AA5F001-B834-4E11-A2D1-778B0C61BD50}" destId="{4B889B65-BB95-4DF6-A15A-1D671176330A}" srcOrd="1" destOrd="0" presId="urn:microsoft.com/office/officeart/2005/8/layout/orgChart1"/>
    <dgm:cxn modelId="{24781EEA-A948-45CA-9603-C8AC3EE1ED39}" srcId="{AB028165-728B-42A3-B25B-AB89F73C4034}" destId="{DA95C14F-5FD2-4640-AED3-63C55B6D398A}" srcOrd="5" destOrd="0" parTransId="{6C8E5D8C-C9C0-408F-8B7E-F0239F70A8A6}" sibTransId="{DDB3D8A8-88DC-4882-B0EE-B280C0E53159}"/>
    <dgm:cxn modelId="{C3A11AFC-C098-4962-A656-CABE42AC9C2F}" type="presOf" srcId="{25C59E43-047B-479D-B96B-ED6CF42CB7C0}" destId="{0FC815B7-77A5-47B5-BAE6-2B0382BAB115}" srcOrd="1" destOrd="0" presId="urn:microsoft.com/office/officeart/2005/8/layout/orgChart1"/>
    <dgm:cxn modelId="{96F3D5AB-0B60-455E-8AFF-58FAEAA4EA9C}" type="presOf" srcId="{79F4674F-A3C4-414F-BC00-AB4B4CC53985}" destId="{5D0709A5-B1AB-4F7C-A8BF-5FD8B5646ADA}" srcOrd="0" destOrd="0" presId="urn:microsoft.com/office/officeart/2005/8/layout/orgChart1"/>
    <dgm:cxn modelId="{10D48E2D-B773-415D-AABA-3999D859D360}" type="presOf" srcId="{25C59E43-047B-479D-B96B-ED6CF42CB7C0}" destId="{AB4599CB-3CD7-4399-8D4C-5EB3CA8089C3}" srcOrd="0" destOrd="0" presId="urn:microsoft.com/office/officeart/2005/8/layout/orgChart1"/>
    <dgm:cxn modelId="{C1728EE0-F889-4087-AFC2-DE3C6ADA67A7}" type="presOf" srcId="{12394273-93BC-4B4F-AC6A-C7861A832F8B}" destId="{2A377194-7105-41CA-B479-FB1A11614314}" srcOrd="0" destOrd="0" presId="urn:microsoft.com/office/officeart/2005/8/layout/orgChart1"/>
    <dgm:cxn modelId="{904E7D8E-39DD-417F-B0ED-6DB1D55B5B24}" type="presOf" srcId="{ED03E449-6318-447F-AE6B-B5599199CFA3}" destId="{C3E210A7-2D86-4B70-8AD7-A437AEADB8D9}" srcOrd="0" destOrd="0" presId="urn:microsoft.com/office/officeart/2005/8/layout/orgChart1"/>
    <dgm:cxn modelId="{5A38B53E-1BD0-4445-9C11-1D8E4A544531}" type="presOf" srcId="{DA95C14F-5FD2-4640-AED3-63C55B6D398A}" destId="{A1F9A7C5-152D-4C40-9F25-3DA15B4FD627}" srcOrd="1" destOrd="0" presId="urn:microsoft.com/office/officeart/2005/8/layout/orgChart1"/>
    <dgm:cxn modelId="{9EF0297A-52B4-45DD-BA8E-BF59FBD15E84}" type="presOf" srcId="{5229CEC9-F2B6-4B01-8220-18E454C8F23C}" destId="{44DCA0E7-5664-485E-8069-A37F1C173005}" srcOrd="1" destOrd="0" presId="urn:microsoft.com/office/officeart/2005/8/layout/orgChart1"/>
    <dgm:cxn modelId="{5682B5A8-972C-421C-AEDE-7E968F4E7F6F}" type="presOf" srcId="{DB3E40FD-061B-4515-B475-8506BC3CF86E}" destId="{E7C12F55-5393-4609-B057-A7E8C1551AF5}" srcOrd="1" destOrd="0" presId="urn:microsoft.com/office/officeart/2005/8/layout/orgChart1"/>
    <dgm:cxn modelId="{C59D7039-1FB1-4555-95F3-8E6A93A1C1A2}" type="presOf" srcId="{7AA5F001-B834-4E11-A2D1-778B0C61BD50}" destId="{2D3FE722-10FD-44F6-901B-57FCA48AC9CD}" srcOrd="0" destOrd="0" presId="urn:microsoft.com/office/officeart/2005/8/layout/orgChart1"/>
    <dgm:cxn modelId="{5FF63647-1599-4C26-997D-A913C2EA7303}" srcId="{25C59E43-047B-479D-B96B-ED6CF42CB7C0}" destId="{ADE43FE1-9006-4940-92A3-BB1A66391D75}" srcOrd="0" destOrd="0" parTransId="{914D388D-C016-4B02-BD0C-795D8378487C}" sibTransId="{11A72795-A8BD-4555-9478-89F33072D293}"/>
    <dgm:cxn modelId="{44586EB2-D03D-4B3E-A5C5-95401B89BE20}" type="presOf" srcId="{81DC8B56-8294-46F8-8990-C4471F327C57}" destId="{277AFA06-1AB4-4C36-8C05-BA6DE04C3B1E}" srcOrd="0" destOrd="0" presId="urn:microsoft.com/office/officeart/2005/8/layout/orgChart1"/>
    <dgm:cxn modelId="{424CDE25-0B7B-46AD-9209-09776B42A3B7}" type="presOf" srcId="{ADE43FE1-9006-4940-92A3-BB1A66391D75}" destId="{1918B5BC-EF52-45C7-89F2-CFA0757278C3}" srcOrd="1" destOrd="0" presId="urn:microsoft.com/office/officeart/2005/8/layout/orgChart1"/>
    <dgm:cxn modelId="{B32E85D7-E71A-49B6-BF70-ECBC0077B38B}" type="presOf" srcId="{50CCA24B-8460-4EAD-860E-6F24F47F70F6}" destId="{45E55A41-0D63-468F-9239-D41FB90935C5}" srcOrd="0" destOrd="0" presId="urn:microsoft.com/office/officeart/2005/8/layout/orgChart1"/>
    <dgm:cxn modelId="{3596F53D-30D5-44E2-8757-5F591C187E89}" type="presOf" srcId="{B433F87C-0FE2-4357-8601-A56750FB6F96}" destId="{463F8BB2-8E7E-4EF6-A7C0-024C1534EDA1}" srcOrd="1" destOrd="0" presId="urn:microsoft.com/office/officeart/2005/8/layout/orgChart1"/>
    <dgm:cxn modelId="{169EFC59-AF8E-48FD-8C23-669A64965F43}" type="presOf" srcId="{6C8E5D8C-C9C0-408F-8B7E-F0239F70A8A6}" destId="{2794BA07-51BD-4914-8237-CC281DE707A2}" srcOrd="0" destOrd="0" presId="urn:microsoft.com/office/officeart/2005/8/layout/orgChart1"/>
    <dgm:cxn modelId="{775233DF-BE3E-4608-B498-062D758518CA}" type="presOf" srcId="{9A5DCAA3-078A-483F-8FC5-674953B87C36}" destId="{3982B4E4-48F3-455E-A1F4-92F86929C11A}" srcOrd="1" destOrd="0" presId="urn:microsoft.com/office/officeart/2005/8/layout/orgChart1"/>
    <dgm:cxn modelId="{B35426AB-983B-4FB7-B69A-79C5D4F4D908}" type="presOf" srcId="{9A5DCAA3-078A-483F-8FC5-674953B87C36}" destId="{FFC53A4C-A513-4673-8326-448851BB34A7}" srcOrd="0" destOrd="0" presId="urn:microsoft.com/office/officeart/2005/8/layout/orgChart1"/>
    <dgm:cxn modelId="{4CBAB4C9-8BFD-4FAA-A31B-785563B08B92}" srcId="{DC3E51D8-7BED-4C5C-881C-0F4B1FB5C546}" destId="{AB028165-728B-42A3-B25B-AB89F73C4034}" srcOrd="0" destOrd="0" parTransId="{F49F3A37-DF82-4034-9765-68B11C6AD90A}" sibTransId="{2754A37C-D084-40F7-A16E-366C3BE291CF}"/>
    <dgm:cxn modelId="{58003EB1-B20C-4752-BD93-659C3ABBBA35}" srcId="{DB3E40FD-061B-4515-B475-8506BC3CF86E}" destId="{ED03E449-6318-447F-AE6B-B5599199CFA3}" srcOrd="2" destOrd="0" parTransId="{4BF8F358-DC9E-4BB1-90D8-DD4A1AA190CC}" sibTransId="{A9897012-4736-473B-B9E0-0EC3D99EB9F4}"/>
    <dgm:cxn modelId="{C08C9067-6D29-4031-8995-1C867EFD11FD}" type="presOf" srcId="{ADE43FE1-9006-4940-92A3-BB1A66391D75}" destId="{2013BA76-CF02-4ECF-9D9B-C9088408B99E}" srcOrd="0" destOrd="0" presId="urn:microsoft.com/office/officeart/2005/8/layout/orgChart1"/>
    <dgm:cxn modelId="{E93BBF08-E478-444A-B791-8B654EF42AF4}" srcId="{AB028165-728B-42A3-B25B-AB89F73C4034}" destId="{25C59E43-047B-479D-B96B-ED6CF42CB7C0}" srcOrd="1" destOrd="0" parTransId="{2889C31C-4861-4F4B-B39D-E9FE19E88C6A}" sibTransId="{2D844525-3379-41CE-B2B4-BA1423E03532}"/>
    <dgm:cxn modelId="{102DC9A5-4137-414E-8559-3AADE1A6FA8D}" type="presOf" srcId="{61A6C312-3873-4025-9DD0-3090982399BB}" destId="{23060177-34EC-4679-9656-B6C35E711847}" srcOrd="0" destOrd="0" presId="urn:microsoft.com/office/officeart/2005/8/layout/orgChart1"/>
    <dgm:cxn modelId="{D6624BF9-30B2-4344-BDF0-B58E3664EA1E}" srcId="{25C59E43-047B-479D-B96B-ED6CF42CB7C0}" destId="{9A5DCAA3-078A-483F-8FC5-674953B87C36}" srcOrd="1" destOrd="0" parTransId="{12394273-93BC-4B4F-AC6A-C7861A832F8B}" sibTransId="{AE152250-080A-4A0D-9E20-5607C8E6A088}"/>
    <dgm:cxn modelId="{8FB154A4-8BC2-4F5E-8F2B-5754F930267A}" type="presOf" srcId="{DB3E40FD-061B-4515-B475-8506BC3CF86E}" destId="{DF1DA2BF-55E3-47CF-9193-72D606B454F3}" srcOrd="0" destOrd="0" presId="urn:microsoft.com/office/officeart/2005/8/layout/orgChart1"/>
    <dgm:cxn modelId="{EEDA8D7D-FF4D-4AB6-BC3B-732B0940EBE7}" type="presOf" srcId="{2889C31C-4861-4F4B-B39D-E9FE19E88C6A}" destId="{285F5EEF-8910-4D70-BD79-52003DD634FA}" srcOrd="0" destOrd="0" presId="urn:microsoft.com/office/officeart/2005/8/layout/orgChart1"/>
    <dgm:cxn modelId="{EB741F80-8183-4A72-B71F-47F4886C25F1}" type="presOf" srcId="{4BF8F358-DC9E-4BB1-90D8-DD4A1AA190CC}" destId="{37A63FB6-8DF6-4A9C-B8A0-107D90F82A37}" srcOrd="0" destOrd="0" presId="urn:microsoft.com/office/officeart/2005/8/layout/orgChart1"/>
    <dgm:cxn modelId="{A05AA2D8-14EF-47CD-B89E-DDC6D4650610}" srcId="{AB028165-728B-42A3-B25B-AB89F73C4034}" destId="{DB3E40FD-061B-4515-B475-8506BC3CF86E}" srcOrd="3" destOrd="0" parTransId="{41B889A0-F4E7-4364-8AAF-CAD1F1ECAF16}" sibTransId="{8E2028AB-0A81-4D41-B5B9-0276D571D2CF}"/>
    <dgm:cxn modelId="{9B47E6CD-A85C-45F1-8114-CA33B8B578F5}" type="presOf" srcId="{914D388D-C016-4B02-BD0C-795D8378487C}" destId="{8F5237B6-E6B9-404D-85F2-2029B06E3F6F}" srcOrd="0" destOrd="0" presId="urn:microsoft.com/office/officeart/2005/8/layout/orgChart1"/>
    <dgm:cxn modelId="{635F49A9-167D-4144-8658-981880675F59}" type="presOf" srcId="{DA95C14F-5FD2-4640-AED3-63C55B6D398A}" destId="{5CB68864-C70C-49FC-B6ED-4DAE395718A2}" srcOrd="0" destOrd="0" presId="urn:microsoft.com/office/officeart/2005/8/layout/orgChart1"/>
    <dgm:cxn modelId="{D7818C72-9E51-4B93-97CA-35466323F604}" srcId="{AB028165-728B-42A3-B25B-AB89F73C4034}" destId="{B433F87C-0FE2-4357-8601-A56750FB6F96}" srcOrd="4" destOrd="0" parTransId="{50CCA24B-8460-4EAD-860E-6F24F47F70F6}" sibTransId="{84C5F6BC-4045-4F1D-8A37-03DBBA3C6C22}"/>
    <dgm:cxn modelId="{4F75EF21-16F7-47D2-AB9F-F99AA5171EBF}" type="presOf" srcId="{AB028165-728B-42A3-B25B-AB89F73C4034}" destId="{D3C2F3B6-D583-4F05-BE9D-8F658A69BCA3}" srcOrd="1" destOrd="0" presId="urn:microsoft.com/office/officeart/2005/8/layout/orgChart1"/>
    <dgm:cxn modelId="{E38366DF-57D4-489C-91A9-F0C50FDD469B}" srcId="{DB3E40FD-061B-4515-B475-8506BC3CF86E}" destId="{99A62CA0-6B04-4586-AAA1-9CD05ED14A22}" srcOrd="1" destOrd="0" parTransId="{389A41D7-0997-47AB-9AAF-D522E9A5D5AE}" sibTransId="{0EF6F909-CAA5-45BF-A465-48D793713A34}"/>
    <dgm:cxn modelId="{82893797-03EA-4DE7-8BA3-B6969A93BAE6}" type="presOf" srcId="{ED03E449-6318-447F-AE6B-B5599199CFA3}" destId="{E6EB2ECB-E029-4911-BCF4-BEDF4D5B5813}" srcOrd="1" destOrd="0" presId="urn:microsoft.com/office/officeart/2005/8/layout/orgChart1"/>
    <dgm:cxn modelId="{055FF401-C8C7-4606-8357-A6CB9421F92B}" srcId="{AB028165-728B-42A3-B25B-AB89F73C4034}" destId="{61A6C312-3873-4025-9DD0-3090982399BB}" srcOrd="2" destOrd="0" parTransId="{81DC8B56-8294-46F8-8990-C4471F327C57}" sibTransId="{FF4E49F1-06FB-466E-B824-45AC5752F624}"/>
    <dgm:cxn modelId="{7EBC1428-C02B-45F4-AFA3-764373DBF8AC}" type="presOf" srcId="{389A41D7-0997-47AB-9AAF-D522E9A5D5AE}" destId="{7666201E-7687-4D3E-8308-445F320EB0D9}" srcOrd="0" destOrd="0" presId="urn:microsoft.com/office/officeart/2005/8/layout/orgChart1"/>
    <dgm:cxn modelId="{83BE4F28-8841-4F0C-BFC4-7455942E6A5C}" type="presOf" srcId="{99A62CA0-6B04-4586-AAA1-9CD05ED14A22}" destId="{490B9E40-D766-4BA2-AD26-8D38DA293D83}" srcOrd="0" destOrd="0" presId="urn:microsoft.com/office/officeart/2005/8/layout/orgChart1"/>
    <dgm:cxn modelId="{316E0614-9D9B-46BF-8C71-D225F22A9254}" type="presOf" srcId="{61A6C312-3873-4025-9DD0-3090982399BB}" destId="{9050BE49-D92D-4206-81FE-9120A5D2AA83}" srcOrd="1" destOrd="0" presId="urn:microsoft.com/office/officeart/2005/8/layout/orgChart1"/>
    <dgm:cxn modelId="{C712A778-4E12-435C-AEEF-77AD6357D5C7}" type="presOf" srcId="{41B889A0-F4E7-4364-8AAF-CAD1F1ECAF16}" destId="{A54DA5F2-5D71-4D8F-BD39-7CDF6FB02878}" srcOrd="0" destOrd="0" presId="urn:microsoft.com/office/officeart/2005/8/layout/orgChart1"/>
    <dgm:cxn modelId="{5210A330-16D1-4284-A22D-57D6743E2CB0}" srcId="{DB3E40FD-061B-4515-B475-8506BC3CF86E}" destId="{5229CEC9-F2B6-4B01-8220-18E454C8F23C}" srcOrd="0" destOrd="0" parTransId="{79F4674F-A3C4-414F-BC00-AB4B4CC53985}" sibTransId="{D4F8145F-82EC-4F70-B664-468102F74C29}"/>
    <dgm:cxn modelId="{579A416C-64C2-49B5-8B42-040A2167CBCE}" type="presOf" srcId="{B433F87C-0FE2-4357-8601-A56750FB6F96}" destId="{CA89136A-E200-49DA-A700-DEEA97D7320E}" srcOrd="0" destOrd="0" presId="urn:microsoft.com/office/officeart/2005/8/layout/orgChart1"/>
    <dgm:cxn modelId="{99691DF3-D572-4935-B4E4-5C6D62A3B45E}" type="presOf" srcId="{99A62CA0-6B04-4586-AAA1-9CD05ED14A22}" destId="{3F34F53E-0B0C-4ED5-B85F-7D8EAB16FAB2}" srcOrd="1" destOrd="0" presId="urn:microsoft.com/office/officeart/2005/8/layout/orgChart1"/>
    <dgm:cxn modelId="{FA482689-FC14-4AE8-B213-0310B891039C}" type="presOf" srcId="{628AD3E7-C340-43A1-BD08-B2B19BAF1345}" destId="{392BD1CD-AD6B-4A87-B1CC-F88A6DA70614}" srcOrd="0" destOrd="0" presId="urn:microsoft.com/office/officeart/2005/8/layout/orgChart1"/>
    <dgm:cxn modelId="{43A9C136-CB8D-4C65-A117-610CD97D5B0B}" type="presOf" srcId="{DC3E51D8-7BED-4C5C-881C-0F4B1FB5C546}" destId="{1CEF1F4D-98C3-47EE-8654-8209AD2C2402}" srcOrd="0" destOrd="0" presId="urn:microsoft.com/office/officeart/2005/8/layout/orgChart1"/>
    <dgm:cxn modelId="{32E7B589-AE13-4F8C-9786-0B46C5BDA714}" type="presParOf" srcId="{1CEF1F4D-98C3-47EE-8654-8209AD2C2402}" destId="{B9B96BA1-BB43-4A5A-863D-E51F3C92AFFB}" srcOrd="0" destOrd="0" presId="urn:microsoft.com/office/officeart/2005/8/layout/orgChart1"/>
    <dgm:cxn modelId="{F01ADFB4-E57F-4FA0-8DA0-8BD6E7C32C07}" type="presParOf" srcId="{B9B96BA1-BB43-4A5A-863D-E51F3C92AFFB}" destId="{FA5B1674-80ED-46B1-822D-BCE6C81A2744}" srcOrd="0" destOrd="0" presId="urn:microsoft.com/office/officeart/2005/8/layout/orgChart1"/>
    <dgm:cxn modelId="{9ED3E7B5-202D-4BCE-8B97-6CB02428DC2C}" type="presParOf" srcId="{FA5B1674-80ED-46B1-822D-BCE6C81A2744}" destId="{315881F4-2EC7-4395-926B-9C9977214754}" srcOrd="0" destOrd="0" presId="urn:microsoft.com/office/officeart/2005/8/layout/orgChart1"/>
    <dgm:cxn modelId="{1C88B836-3082-4D23-9B0E-2E5EB7FA2559}" type="presParOf" srcId="{FA5B1674-80ED-46B1-822D-BCE6C81A2744}" destId="{D3C2F3B6-D583-4F05-BE9D-8F658A69BCA3}" srcOrd="1" destOrd="0" presId="urn:microsoft.com/office/officeart/2005/8/layout/orgChart1"/>
    <dgm:cxn modelId="{797AA832-55B5-468E-B348-8D7570F4BE37}" type="presParOf" srcId="{B9B96BA1-BB43-4A5A-863D-E51F3C92AFFB}" destId="{E1699486-4168-4B77-8EB9-661A88A872D0}" srcOrd="1" destOrd="0" presId="urn:microsoft.com/office/officeart/2005/8/layout/orgChart1"/>
    <dgm:cxn modelId="{26879D99-C84F-4264-9ACC-1D063688D7B2}" type="presParOf" srcId="{E1699486-4168-4B77-8EB9-661A88A872D0}" destId="{285F5EEF-8910-4D70-BD79-52003DD634FA}" srcOrd="0" destOrd="0" presId="urn:microsoft.com/office/officeart/2005/8/layout/orgChart1"/>
    <dgm:cxn modelId="{75B1529D-D1D1-484C-9144-BC37B0DF375C}" type="presParOf" srcId="{E1699486-4168-4B77-8EB9-661A88A872D0}" destId="{5DA2C739-259B-4B5B-B0C5-E85751EDA7CD}" srcOrd="1" destOrd="0" presId="urn:microsoft.com/office/officeart/2005/8/layout/orgChart1"/>
    <dgm:cxn modelId="{06F8BB66-AEC7-4146-B70F-E1CA575CAD37}" type="presParOf" srcId="{5DA2C739-259B-4B5B-B0C5-E85751EDA7CD}" destId="{02F8C0CB-0E15-47C9-93DD-6C0ABA595026}" srcOrd="0" destOrd="0" presId="urn:microsoft.com/office/officeart/2005/8/layout/orgChart1"/>
    <dgm:cxn modelId="{F3061E58-E593-4451-805B-C65C6ED24D79}" type="presParOf" srcId="{02F8C0CB-0E15-47C9-93DD-6C0ABA595026}" destId="{AB4599CB-3CD7-4399-8D4C-5EB3CA8089C3}" srcOrd="0" destOrd="0" presId="urn:microsoft.com/office/officeart/2005/8/layout/orgChart1"/>
    <dgm:cxn modelId="{CF1E629D-3DEB-4A36-B0CE-5ACF4EE1FEDE}" type="presParOf" srcId="{02F8C0CB-0E15-47C9-93DD-6C0ABA595026}" destId="{0FC815B7-77A5-47B5-BAE6-2B0382BAB115}" srcOrd="1" destOrd="0" presId="urn:microsoft.com/office/officeart/2005/8/layout/orgChart1"/>
    <dgm:cxn modelId="{B3DC1A4B-5805-48A5-99B4-FD2BE405AA54}" type="presParOf" srcId="{5DA2C739-259B-4B5B-B0C5-E85751EDA7CD}" destId="{1E50304C-74C3-4739-B70D-4EF8D3A7DD53}" srcOrd="1" destOrd="0" presId="urn:microsoft.com/office/officeart/2005/8/layout/orgChart1"/>
    <dgm:cxn modelId="{73AA325E-CC62-4876-8E51-A07D486A0232}" type="presParOf" srcId="{1E50304C-74C3-4739-B70D-4EF8D3A7DD53}" destId="{8F5237B6-E6B9-404D-85F2-2029B06E3F6F}" srcOrd="0" destOrd="0" presId="urn:microsoft.com/office/officeart/2005/8/layout/orgChart1"/>
    <dgm:cxn modelId="{0DD8E0CC-E3D1-4A95-B99B-A5B721B33EE9}" type="presParOf" srcId="{1E50304C-74C3-4739-B70D-4EF8D3A7DD53}" destId="{0FC66A03-65AC-41BD-BA51-28E44A2847D3}" srcOrd="1" destOrd="0" presId="urn:microsoft.com/office/officeart/2005/8/layout/orgChart1"/>
    <dgm:cxn modelId="{EEC56E60-502E-4D2A-AE79-BECB82761BF9}" type="presParOf" srcId="{0FC66A03-65AC-41BD-BA51-28E44A2847D3}" destId="{983C5A57-DB6D-4305-B8A1-7405B677872B}" srcOrd="0" destOrd="0" presId="urn:microsoft.com/office/officeart/2005/8/layout/orgChart1"/>
    <dgm:cxn modelId="{7F8A304A-E2C5-48C8-9D0C-D27D47E4FE93}" type="presParOf" srcId="{983C5A57-DB6D-4305-B8A1-7405B677872B}" destId="{2013BA76-CF02-4ECF-9D9B-C9088408B99E}" srcOrd="0" destOrd="0" presId="urn:microsoft.com/office/officeart/2005/8/layout/orgChart1"/>
    <dgm:cxn modelId="{6FBA2853-DC67-449D-863A-6924009A91BA}" type="presParOf" srcId="{983C5A57-DB6D-4305-B8A1-7405B677872B}" destId="{1918B5BC-EF52-45C7-89F2-CFA0757278C3}" srcOrd="1" destOrd="0" presId="urn:microsoft.com/office/officeart/2005/8/layout/orgChart1"/>
    <dgm:cxn modelId="{D83A846F-EBD1-479B-B0FA-C80F3A88E279}" type="presParOf" srcId="{0FC66A03-65AC-41BD-BA51-28E44A2847D3}" destId="{C419E5E8-D920-4D64-B477-B430B9512591}" srcOrd="1" destOrd="0" presId="urn:microsoft.com/office/officeart/2005/8/layout/orgChart1"/>
    <dgm:cxn modelId="{A54A0FA6-181A-41D3-9B97-8CA1FFFD3E52}" type="presParOf" srcId="{0FC66A03-65AC-41BD-BA51-28E44A2847D3}" destId="{B7BE59E6-F249-4315-9B66-AB08FAFA0B7E}" srcOrd="2" destOrd="0" presId="urn:microsoft.com/office/officeart/2005/8/layout/orgChart1"/>
    <dgm:cxn modelId="{B6489CAD-8F95-499D-A29C-A82AF139FA9F}" type="presParOf" srcId="{1E50304C-74C3-4739-B70D-4EF8D3A7DD53}" destId="{2A377194-7105-41CA-B479-FB1A11614314}" srcOrd="2" destOrd="0" presId="urn:microsoft.com/office/officeart/2005/8/layout/orgChart1"/>
    <dgm:cxn modelId="{2436E3DA-78B9-49EA-AF15-CF53E97FE7DC}" type="presParOf" srcId="{1E50304C-74C3-4739-B70D-4EF8D3A7DD53}" destId="{46AB1C42-E8FF-4909-952D-7AFFC5F4F03D}" srcOrd="3" destOrd="0" presId="urn:microsoft.com/office/officeart/2005/8/layout/orgChart1"/>
    <dgm:cxn modelId="{E1174D43-2BB5-4DA7-9DD6-77A653C8E547}" type="presParOf" srcId="{46AB1C42-E8FF-4909-952D-7AFFC5F4F03D}" destId="{7176A42B-7946-4A83-BB23-E823D5A02F9A}" srcOrd="0" destOrd="0" presId="urn:microsoft.com/office/officeart/2005/8/layout/orgChart1"/>
    <dgm:cxn modelId="{B8F21D0D-3856-41E2-BA47-439CBC704D53}" type="presParOf" srcId="{7176A42B-7946-4A83-BB23-E823D5A02F9A}" destId="{FFC53A4C-A513-4673-8326-448851BB34A7}" srcOrd="0" destOrd="0" presId="urn:microsoft.com/office/officeart/2005/8/layout/orgChart1"/>
    <dgm:cxn modelId="{08465292-64A3-44DB-B4A9-009D7ADCA0DD}" type="presParOf" srcId="{7176A42B-7946-4A83-BB23-E823D5A02F9A}" destId="{3982B4E4-48F3-455E-A1F4-92F86929C11A}" srcOrd="1" destOrd="0" presId="urn:microsoft.com/office/officeart/2005/8/layout/orgChart1"/>
    <dgm:cxn modelId="{A8D72FE9-8422-4613-9539-B2C233E1EBDF}" type="presParOf" srcId="{46AB1C42-E8FF-4909-952D-7AFFC5F4F03D}" destId="{0F807F04-14F8-4C00-BECA-958BC86A7E6E}" srcOrd="1" destOrd="0" presId="urn:microsoft.com/office/officeart/2005/8/layout/orgChart1"/>
    <dgm:cxn modelId="{F4E2D4DF-E2C4-4079-94B9-188063ADECD3}" type="presParOf" srcId="{46AB1C42-E8FF-4909-952D-7AFFC5F4F03D}" destId="{4766B3DD-2996-478C-A3F9-71C1AC81E5D5}" srcOrd="2" destOrd="0" presId="urn:microsoft.com/office/officeart/2005/8/layout/orgChart1"/>
    <dgm:cxn modelId="{E257DBA8-C997-4A89-B67B-09E8F992176C}" type="presParOf" srcId="{5DA2C739-259B-4B5B-B0C5-E85751EDA7CD}" destId="{A7944B36-53E3-481A-A2CF-19B228A6CFA0}" srcOrd="2" destOrd="0" presId="urn:microsoft.com/office/officeart/2005/8/layout/orgChart1"/>
    <dgm:cxn modelId="{AD0F8998-8FE1-477C-9F58-AFA19815C80E}" type="presParOf" srcId="{E1699486-4168-4B77-8EB9-661A88A872D0}" destId="{277AFA06-1AB4-4C36-8C05-BA6DE04C3B1E}" srcOrd="2" destOrd="0" presId="urn:microsoft.com/office/officeart/2005/8/layout/orgChart1"/>
    <dgm:cxn modelId="{78E97A3E-8313-4D93-93AA-1E1CEC55F565}" type="presParOf" srcId="{E1699486-4168-4B77-8EB9-661A88A872D0}" destId="{CF34BA01-BD3D-449D-99AD-81C2775F6A21}" srcOrd="3" destOrd="0" presId="urn:microsoft.com/office/officeart/2005/8/layout/orgChart1"/>
    <dgm:cxn modelId="{562244E1-84F3-45E4-8418-C39D83A31471}" type="presParOf" srcId="{CF34BA01-BD3D-449D-99AD-81C2775F6A21}" destId="{0A16BDCF-6B3B-4D9D-B84D-756C0A11004F}" srcOrd="0" destOrd="0" presId="urn:microsoft.com/office/officeart/2005/8/layout/orgChart1"/>
    <dgm:cxn modelId="{23CE8E1E-71AE-4D07-8849-7B395A071E96}" type="presParOf" srcId="{0A16BDCF-6B3B-4D9D-B84D-756C0A11004F}" destId="{23060177-34EC-4679-9656-B6C35E711847}" srcOrd="0" destOrd="0" presId="urn:microsoft.com/office/officeart/2005/8/layout/orgChart1"/>
    <dgm:cxn modelId="{CF5A8631-6A1D-4122-9D07-27E029398C66}" type="presParOf" srcId="{0A16BDCF-6B3B-4D9D-B84D-756C0A11004F}" destId="{9050BE49-D92D-4206-81FE-9120A5D2AA83}" srcOrd="1" destOrd="0" presId="urn:microsoft.com/office/officeart/2005/8/layout/orgChart1"/>
    <dgm:cxn modelId="{2F885C2F-D1D4-46EA-B7B3-30EFE9976252}" type="presParOf" srcId="{CF34BA01-BD3D-449D-99AD-81C2775F6A21}" destId="{42C06F6B-DAD7-4567-B3EF-29821A71AF10}" srcOrd="1" destOrd="0" presId="urn:microsoft.com/office/officeart/2005/8/layout/orgChart1"/>
    <dgm:cxn modelId="{D8E2E783-6A5B-4846-8875-54EEADB6623E}" type="presParOf" srcId="{CF34BA01-BD3D-449D-99AD-81C2775F6A21}" destId="{84F4E07A-2FD9-4064-BB7C-AD61A25206BD}" srcOrd="2" destOrd="0" presId="urn:microsoft.com/office/officeart/2005/8/layout/orgChart1"/>
    <dgm:cxn modelId="{C768509F-7401-4BCC-8364-9B3F18053F28}" type="presParOf" srcId="{E1699486-4168-4B77-8EB9-661A88A872D0}" destId="{A54DA5F2-5D71-4D8F-BD39-7CDF6FB02878}" srcOrd="4" destOrd="0" presId="urn:microsoft.com/office/officeart/2005/8/layout/orgChart1"/>
    <dgm:cxn modelId="{707C0166-F9B6-4C63-AA8E-F80806B30579}" type="presParOf" srcId="{E1699486-4168-4B77-8EB9-661A88A872D0}" destId="{D45306C0-24B2-4974-B29C-6123AE3EDCE0}" srcOrd="5" destOrd="0" presId="urn:microsoft.com/office/officeart/2005/8/layout/orgChart1"/>
    <dgm:cxn modelId="{81EB1827-D214-43A4-8458-D8D2BC695C38}" type="presParOf" srcId="{D45306C0-24B2-4974-B29C-6123AE3EDCE0}" destId="{8641BF38-32AA-4276-9D92-C79822F63FAA}" srcOrd="0" destOrd="0" presId="urn:microsoft.com/office/officeart/2005/8/layout/orgChart1"/>
    <dgm:cxn modelId="{0EE3F02A-361B-4E9D-B95D-E0E4775502F3}" type="presParOf" srcId="{8641BF38-32AA-4276-9D92-C79822F63FAA}" destId="{DF1DA2BF-55E3-47CF-9193-72D606B454F3}" srcOrd="0" destOrd="0" presId="urn:microsoft.com/office/officeart/2005/8/layout/orgChart1"/>
    <dgm:cxn modelId="{2036E6B5-9817-40FC-9A3C-1F8F81D23F44}" type="presParOf" srcId="{8641BF38-32AA-4276-9D92-C79822F63FAA}" destId="{E7C12F55-5393-4609-B057-A7E8C1551AF5}" srcOrd="1" destOrd="0" presId="urn:microsoft.com/office/officeart/2005/8/layout/orgChart1"/>
    <dgm:cxn modelId="{5A762D61-D15B-4893-9FF8-24971DEBD2E3}" type="presParOf" srcId="{D45306C0-24B2-4974-B29C-6123AE3EDCE0}" destId="{A354C84F-424B-4223-9258-25EC29744230}" srcOrd="1" destOrd="0" presId="urn:microsoft.com/office/officeart/2005/8/layout/orgChart1"/>
    <dgm:cxn modelId="{9B3DDB0E-A199-41E1-A25D-9CFD8D60BEDA}" type="presParOf" srcId="{A354C84F-424B-4223-9258-25EC29744230}" destId="{5D0709A5-B1AB-4F7C-A8BF-5FD8B5646ADA}" srcOrd="0" destOrd="0" presId="urn:microsoft.com/office/officeart/2005/8/layout/orgChart1"/>
    <dgm:cxn modelId="{7AC12889-0709-429C-9BDF-7569DB90CDEA}" type="presParOf" srcId="{A354C84F-424B-4223-9258-25EC29744230}" destId="{0D2FB9BB-402F-4E43-BC22-C3C9693F9EFE}" srcOrd="1" destOrd="0" presId="urn:microsoft.com/office/officeart/2005/8/layout/orgChart1"/>
    <dgm:cxn modelId="{F8853894-9E13-4B8B-BB62-65AF60FDBAE0}" type="presParOf" srcId="{0D2FB9BB-402F-4E43-BC22-C3C9693F9EFE}" destId="{871B71D5-A9D9-4154-BB9D-2188707BFC5C}" srcOrd="0" destOrd="0" presId="urn:microsoft.com/office/officeart/2005/8/layout/orgChart1"/>
    <dgm:cxn modelId="{CBA16F54-0FAE-4460-8FAB-C4A971E62DBC}" type="presParOf" srcId="{871B71D5-A9D9-4154-BB9D-2188707BFC5C}" destId="{A61CE1A0-61C6-48BE-B956-E37004FCED0F}" srcOrd="0" destOrd="0" presId="urn:microsoft.com/office/officeart/2005/8/layout/orgChart1"/>
    <dgm:cxn modelId="{03BE1CB6-76E0-4F27-AAA5-9BD3831A0750}" type="presParOf" srcId="{871B71D5-A9D9-4154-BB9D-2188707BFC5C}" destId="{44DCA0E7-5664-485E-8069-A37F1C173005}" srcOrd="1" destOrd="0" presId="urn:microsoft.com/office/officeart/2005/8/layout/orgChart1"/>
    <dgm:cxn modelId="{3FBA56B2-9E3B-4C7B-ACB5-4078AF0597C8}" type="presParOf" srcId="{0D2FB9BB-402F-4E43-BC22-C3C9693F9EFE}" destId="{8CA62932-7185-43FE-824F-1245203211DA}" srcOrd="1" destOrd="0" presId="urn:microsoft.com/office/officeart/2005/8/layout/orgChart1"/>
    <dgm:cxn modelId="{7BAEF654-8F3C-4673-8E9F-76717EEBD2D8}" type="presParOf" srcId="{0D2FB9BB-402F-4E43-BC22-C3C9693F9EFE}" destId="{0E32E3AF-3717-4FE7-84BF-26E3337585D0}" srcOrd="2" destOrd="0" presId="urn:microsoft.com/office/officeart/2005/8/layout/orgChart1"/>
    <dgm:cxn modelId="{9DA9066C-BE40-4255-8FB2-C0972DA239CF}" type="presParOf" srcId="{A354C84F-424B-4223-9258-25EC29744230}" destId="{7666201E-7687-4D3E-8308-445F320EB0D9}" srcOrd="2" destOrd="0" presId="urn:microsoft.com/office/officeart/2005/8/layout/orgChart1"/>
    <dgm:cxn modelId="{25227D6B-C982-4443-BEE3-1CDED710E2CA}" type="presParOf" srcId="{A354C84F-424B-4223-9258-25EC29744230}" destId="{9F87AD29-8A0C-4351-836C-A8818C4D7EF3}" srcOrd="3" destOrd="0" presId="urn:microsoft.com/office/officeart/2005/8/layout/orgChart1"/>
    <dgm:cxn modelId="{45082782-0C0F-4ADB-85AA-F5300A485AB3}" type="presParOf" srcId="{9F87AD29-8A0C-4351-836C-A8818C4D7EF3}" destId="{7C1AEDE6-3D45-43E6-94E8-C300CDC171B0}" srcOrd="0" destOrd="0" presId="urn:microsoft.com/office/officeart/2005/8/layout/orgChart1"/>
    <dgm:cxn modelId="{66C2A644-2D44-406D-B19F-D8E5A50ABCCC}" type="presParOf" srcId="{7C1AEDE6-3D45-43E6-94E8-C300CDC171B0}" destId="{490B9E40-D766-4BA2-AD26-8D38DA293D83}" srcOrd="0" destOrd="0" presId="urn:microsoft.com/office/officeart/2005/8/layout/orgChart1"/>
    <dgm:cxn modelId="{FA439BE7-7221-4E8E-B78B-05A8FFE4AECE}" type="presParOf" srcId="{7C1AEDE6-3D45-43E6-94E8-C300CDC171B0}" destId="{3F34F53E-0B0C-4ED5-B85F-7D8EAB16FAB2}" srcOrd="1" destOrd="0" presId="urn:microsoft.com/office/officeart/2005/8/layout/orgChart1"/>
    <dgm:cxn modelId="{AADACB18-E1C6-43A3-AACB-C152D64D3746}" type="presParOf" srcId="{9F87AD29-8A0C-4351-836C-A8818C4D7EF3}" destId="{1A95E76F-86B1-4D9B-B298-2FDA45BF8E21}" srcOrd="1" destOrd="0" presId="urn:microsoft.com/office/officeart/2005/8/layout/orgChart1"/>
    <dgm:cxn modelId="{BC6CF647-99C5-4FA5-8A95-653DF8B14C76}" type="presParOf" srcId="{9F87AD29-8A0C-4351-836C-A8818C4D7EF3}" destId="{A84C03D8-1C7E-47B2-A0EB-74055D3272F3}" srcOrd="2" destOrd="0" presId="urn:microsoft.com/office/officeart/2005/8/layout/orgChart1"/>
    <dgm:cxn modelId="{76751C03-7FF7-467B-A61D-3A115D9C0E77}" type="presParOf" srcId="{A354C84F-424B-4223-9258-25EC29744230}" destId="{37A63FB6-8DF6-4A9C-B8A0-107D90F82A37}" srcOrd="4" destOrd="0" presId="urn:microsoft.com/office/officeart/2005/8/layout/orgChart1"/>
    <dgm:cxn modelId="{06FAA916-9BE9-4B9C-8FCA-0363D978F22C}" type="presParOf" srcId="{A354C84F-424B-4223-9258-25EC29744230}" destId="{40DFAF12-EA57-4859-B83C-CFDE79479A0E}" srcOrd="5" destOrd="0" presId="urn:microsoft.com/office/officeart/2005/8/layout/orgChart1"/>
    <dgm:cxn modelId="{15FB9717-D021-46F8-B53B-0804E3ED3B81}" type="presParOf" srcId="{40DFAF12-EA57-4859-B83C-CFDE79479A0E}" destId="{6E695640-14B1-49CF-93ED-865AB1C502E7}" srcOrd="0" destOrd="0" presId="urn:microsoft.com/office/officeart/2005/8/layout/orgChart1"/>
    <dgm:cxn modelId="{E545EBDE-A468-458C-8932-78B7E5DFEDC6}" type="presParOf" srcId="{6E695640-14B1-49CF-93ED-865AB1C502E7}" destId="{C3E210A7-2D86-4B70-8AD7-A437AEADB8D9}" srcOrd="0" destOrd="0" presId="urn:microsoft.com/office/officeart/2005/8/layout/orgChart1"/>
    <dgm:cxn modelId="{B9FCEBA5-77AB-4D65-B00D-17499C21406B}" type="presParOf" srcId="{6E695640-14B1-49CF-93ED-865AB1C502E7}" destId="{E6EB2ECB-E029-4911-BCF4-BEDF4D5B5813}" srcOrd="1" destOrd="0" presId="urn:microsoft.com/office/officeart/2005/8/layout/orgChart1"/>
    <dgm:cxn modelId="{BADAA1C7-9827-4CD7-8056-FEE3EFEF1991}" type="presParOf" srcId="{40DFAF12-EA57-4859-B83C-CFDE79479A0E}" destId="{D63B934C-03EE-4569-8B54-A77AA7417907}" srcOrd="1" destOrd="0" presId="urn:microsoft.com/office/officeart/2005/8/layout/orgChart1"/>
    <dgm:cxn modelId="{6F0C2D9B-A88F-4C1C-8774-1817BA3DA4E0}" type="presParOf" srcId="{40DFAF12-EA57-4859-B83C-CFDE79479A0E}" destId="{2A640FF8-74F2-451A-AB5E-49E50210AF93}" srcOrd="2" destOrd="0" presId="urn:microsoft.com/office/officeart/2005/8/layout/orgChart1"/>
    <dgm:cxn modelId="{7289A26F-422C-4CCC-80E9-03FB77DAF73F}" type="presParOf" srcId="{D45306C0-24B2-4974-B29C-6123AE3EDCE0}" destId="{62AEA85D-F7F5-43E1-8CF3-02B29A8C71F9}" srcOrd="2" destOrd="0" presId="urn:microsoft.com/office/officeart/2005/8/layout/orgChart1"/>
    <dgm:cxn modelId="{E6E7A1BA-79A3-4682-9F13-1CBD0843F140}" type="presParOf" srcId="{E1699486-4168-4B77-8EB9-661A88A872D0}" destId="{45E55A41-0D63-468F-9239-D41FB90935C5}" srcOrd="6" destOrd="0" presId="urn:microsoft.com/office/officeart/2005/8/layout/orgChart1"/>
    <dgm:cxn modelId="{08ACF661-9FDB-4E8B-B21E-3BD490287813}" type="presParOf" srcId="{E1699486-4168-4B77-8EB9-661A88A872D0}" destId="{CC0A8837-D15B-4984-AB7A-DE4AF0C30C8B}" srcOrd="7" destOrd="0" presId="urn:microsoft.com/office/officeart/2005/8/layout/orgChart1"/>
    <dgm:cxn modelId="{FE81120A-E403-440A-89F3-38122340C51F}" type="presParOf" srcId="{CC0A8837-D15B-4984-AB7A-DE4AF0C30C8B}" destId="{05336696-8C7C-4540-A22B-EEDA69F7BBE5}" srcOrd="0" destOrd="0" presId="urn:microsoft.com/office/officeart/2005/8/layout/orgChart1"/>
    <dgm:cxn modelId="{AC4D1091-05D8-4BD2-9AA2-A7E3A7AA6414}" type="presParOf" srcId="{05336696-8C7C-4540-A22B-EEDA69F7BBE5}" destId="{CA89136A-E200-49DA-A700-DEEA97D7320E}" srcOrd="0" destOrd="0" presId="urn:microsoft.com/office/officeart/2005/8/layout/orgChart1"/>
    <dgm:cxn modelId="{74945B09-E41B-40B5-9222-6133D2C601A5}" type="presParOf" srcId="{05336696-8C7C-4540-A22B-EEDA69F7BBE5}" destId="{463F8BB2-8E7E-4EF6-A7C0-024C1534EDA1}" srcOrd="1" destOrd="0" presId="urn:microsoft.com/office/officeart/2005/8/layout/orgChart1"/>
    <dgm:cxn modelId="{B49910F7-4327-4E9F-B929-D8D82E530315}" type="presParOf" srcId="{CC0A8837-D15B-4984-AB7A-DE4AF0C30C8B}" destId="{208F5DF4-EE78-460C-90E1-47004C43B2A8}" srcOrd="1" destOrd="0" presId="urn:microsoft.com/office/officeart/2005/8/layout/orgChart1"/>
    <dgm:cxn modelId="{FE696DE9-22EE-44FB-9062-8E7FAE397590}" type="presParOf" srcId="{CC0A8837-D15B-4984-AB7A-DE4AF0C30C8B}" destId="{60E3B6CC-DF48-4E50-9AE1-5952DA7250AA}" srcOrd="2" destOrd="0" presId="urn:microsoft.com/office/officeart/2005/8/layout/orgChart1"/>
    <dgm:cxn modelId="{C4E73F62-181A-4894-80D2-4CFC498DA7DC}" type="presParOf" srcId="{E1699486-4168-4B77-8EB9-661A88A872D0}" destId="{2794BA07-51BD-4914-8237-CC281DE707A2}" srcOrd="8" destOrd="0" presId="urn:microsoft.com/office/officeart/2005/8/layout/orgChart1"/>
    <dgm:cxn modelId="{87528623-A42C-4C00-A685-A561C680474A}" type="presParOf" srcId="{E1699486-4168-4B77-8EB9-661A88A872D0}" destId="{78871D09-931D-46B4-A830-0C971C8E3E5C}" srcOrd="9" destOrd="0" presId="urn:microsoft.com/office/officeart/2005/8/layout/orgChart1"/>
    <dgm:cxn modelId="{26EC745D-DD03-4F1F-B382-35F5A561FB29}" type="presParOf" srcId="{78871D09-931D-46B4-A830-0C971C8E3E5C}" destId="{BA8C718D-F760-412B-B707-514BB4044397}" srcOrd="0" destOrd="0" presId="urn:microsoft.com/office/officeart/2005/8/layout/orgChart1"/>
    <dgm:cxn modelId="{D0B5D7E0-2691-4F15-9117-8FCFB5D00734}" type="presParOf" srcId="{BA8C718D-F760-412B-B707-514BB4044397}" destId="{5CB68864-C70C-49FC-B6ED-4DAE395718A2}" srcOrd="0" destOrd="0" presId="urn:microsoft.com/office/officeart/2005/8/layout/orgChart1"/>
    <dgm:cxn modelId="{38A5A555-7335-48E7-89A6-BD91E6D7938D}" type="presParOf" srcId="{BA8C718D-F760-412B-B707-514BB4044397}" destId="{A1F9A7C5-152D-4C40-9F25-3DA15B4FD627}" srcOrd="1" destOrd="0" presId="urn:microsoft.com/office/officeart/2005/8/layout/orgChart1"/>
    <dgm:cxn modelId="{63EDD4C3-F9BC-4B46-87E2-D3E9DA7E5356}" type="presParOf" srcId="{78871D09-931D-46B4-A830-0C971C8E3E5C}" destId="{112CCCAA-3C42-40DD-95E9-818FDB873E77}" srcOrd="1" destOrd="0" presId="urn:microsoft.com/office/officeart/2005/8/layout/orgChart1"/>
    <dgm:cxn modelId="{AE68F645-E124-4CCB-8688-69331582B03B}" type="presParOf" srcId="{78871D09-931D-46B4-A830-0C971C8E3E5C}" destId="{818C4381-3C94-4CF0-A7DA-EECD6B830647}" srcOrd="2" destOrd="0" presId="urn:microsoft.com/office/officeart/2005/8/layout/orgChart1"/>
    <dgm:cxn modelId="{19955542-855C-466C-AA35-5FAE7DED2A57}" type="presParOf" srcId="{B9B96BA1-BB43-4A5A-863D-E51F3C92AFFB}" destId="{A46275E9-DD8D-4800-9EF6-765CF958926A}" srcOrd="2" destOrd="0" presId="urn:microsoft.com/office/officeart/2005/8/layout/orgChart1"/>
    <dgm:cxn modelId="{B6F36E7F-39AD-4383-9206-C480C9D5B672}" type="presParOf" srcId="{A46275E9-DD8D-4800-9EF6-765CF958926A}" destId="{392BD1CD-AD6B-4A87-B1CC-F88A6DA70614}" srcOrd="0" destOrd="0" presId="urn:microsoft.com/office/officeart/2005/8/layout/orgChart1"/>
    <dgm:cxn modelId="{5F0BE2A6-C356-4699-B98A-AB6D69657F1D}" type="presParOf" srcId="{A46275E9-DD8D-4800-9EF6-765CF958926A}" destId="{1FDD3CBB-763F-4916-AEC3-13707679FD13}" srcOrd="1" destOrd="0" presId="urn:microsoft.com/office/officeart/2005/8/layout/orgChart1"/>
    <dgm:cxn modelId="{8CCD3DDA-452E-4D70-80EE-19CF0A90FC52}" type="presParOf" srcId="{1FDD3CBB-763F-4916-AEC3-13707679FD13}" destId="{88792C7E-9056-4488-9A8B-E381EDD295AE}" srcOrd="0" destOrd="0" presId="urn:microsoft.com/office/officeart/2005/8/layout/orgChart1"/>
    <dgm:cxn modelId="{3DE9DE2D-CB26-4EF3-B840-145EC18112AB}" type="presParOf" srcId="{88792C7E-9056-4488-9A8B-E381EDD295AE}" destId="{2D3FE722-10FD-44F6-901B-57FCA48AC9CD}" srcOrd="0" destOrd="0" presId="urn:microsoft.com/office/officeart/2005/8/layout/orgChart1"/>
    <dgm:cxn modelId="{C8968F2D-0D49-4FF0-85F9-FF19DA104872}" type="presParOf" srcId="{88792C7E-9056-4488-9A8B-E381EDD295AE}" destId="{4B889B65-BB95-4DF6-A15A-1D671176330A}" srcOrd="1" destOrd="0" presId="urn:microsoft.com/office/officeart/2005/8/layout/orgChart1"/>
    <dgm:cxn modelId="{9B0528EB-BB93-489D-866D-AC19C5D5DC43}" type="presParOf" srcId="{1FDD3CBB-763F-4916-AEC3-13707679FD13}" destId="{BD9490D6-34F5-48DF-99B6-AAD0BBC35567}" srcOrd="1" destOrd="0" presId="urn:microsoft.com/office/officeart/2005/8/layout/orgChart1"/>
    <dgm:cxn modelId="{297C80FE-58C3-45ED-AAD1-3F91ABB4E38E}" type="presParOf" srcId="{1FDD3CBB-763F-4916-AEC3-13707679FD13}" destId="{C574B47F-94FC-4610-B9FC-773E90C622B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D99BB-1510-4C91-A513-8C8000FD78D0}">
      <dsp:nvSpPr>
        <dsp:cNvPr id="0" name=""/>
        <dsp:cNvSpPr/>
      </dsp:nvSpPr>
      <dsp:spPr>
        <a:xfrm>
          <a:off x="3665537" y="1052588"/>
          <a:ext cx="220662" cy="966711"/>
        </a:xfrm>
        <a:custGeom>
          <a:avLst/>
          <a:gdLst/>
          <a:ahLst/>
          <a:cxnLst/>
          <a:rect l="0" t="0" r="0" b="0"/>
          <a:pathLst>
            <a:path>
              <a:moveTo>
                <a:pt x="220662" y="0"/>
              </a:moveTo>
              <a:lnTo>
                <a:pt x="220662" y="966711"/>
              </a:lnTo>
              <a:lnTo>
                <a:pt x="0" y="9667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805AC-F354-4CDC-9548-4726354AE9ED}">
      <dsp:nvSpPr>
        <dsp:cNvPr id="0" name=""/>
        <dsp:cNvSpPr/>
      </dsp:nvSpPr>
      <dsp:spPr>
        <a:xfrm>
          <a:off x="3886200" y="1052588"/>
          <a:ext cx="2498570" cy="1919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8553"/>
              </a:lnTo>
              <a:lnTo>
                <a:pt x="2498570" y="1698553"/>
              </a:lnTo>
              <a:lnTo>
                <a:pt x="2498570" y="19192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074105-BAED-45CD-B04C-42E378842E0A}">
      <dsp:nvSpPr>
        <dsp:cNvPr id="0" name=""/>
        <dsp:cNvSpPr/>
      </dsp:nvSpPr>
      <dsp:spPr>
        <a:xfrm>
          <a:off x="3840480" y="1052588"/>
          <a:ext cx="91440" cy="19334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334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08522-F0BA-4E6F-9ED5-9242B65E9427}">
      <dsp:nvSpPr>
        <dsp:cNvPr id="0" name=""/>
        <dsp:cNvSpPr/>
      </dsp:nvSpPr>
      <dsp:spPr>
        <a:xfrm>
          <a:off x="1343329" y="1052588"/>
          <a:ext cx="2542870" cy="1933422"/>
        </a:xfrm>
        <a:custGeom>
          <a:avLst/>
          <a:gdLst/>
          <a:ahLst/>
          <a:cxnLst/>
          <a:rect l="0" t="0" r="0" b="0"/>
          <a:pathLst>
            <a:path>
              <a:moveTo>
                <a:pt x="2542870" y="0"/>
              </a:moveTo>
              <a:lnTo>
                <a:pt x="2542870" y="1712760"/>
              </a:lnTo>
              <a:lnTo>
                <a:pt x="0" y="1712760"/>
              </a:lnTo>
              <a:lnTo>
                <a:pt x="0" y="19334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602EFA-D14E-4A88-8A64-26364688F9EF}">
      <dsp:nvSpPr>
        <dsp:cNvPr id="0" name=""/>
        <dsp:cNvSpPr/>
      </dsp:nvSpPr>
      <dsp:spPr>
        <a:xfrm>
          <a:off x="2835426" y="1815"/>
          <a:ext cx="2101546" cy="10507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Ops Branch Chief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Peter Rzeszotarski </a:t>
          </a:r>
        </a:p>
      </dsp:txBody>
      <dsp:txXfrm>
        <a:off x="2835426" y="1815"/>
        <a:ext cx="2101546" cy="1050773"/>
      </dsp:txXfrm>
    </dsp:sp>
    <dsp:sp modelId="{03B06DFF-1BA7-4555-9A44-610B6D1D8E0E}">
      <dsp:nvSpPr>
        <dsp:cNvPr id="0" name=""/>
        <dsp:cNvSpPr/>
      </dsp:nvSpPr>
      <dsp:spPr>
        <a:xfrm>
          <a:off x="292556" y="2986011"/>
          <a:ext cx="2101546" cy="10507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Watch Team </a:t>
          </a:r>
          <a:r>
            <a:rPr lang="en-US" sz="1600" b="1" kern="1200" dirty="0" smtClean="0"/>
            <a:t>Lead</a:t>
          </a:r>
          <a:endParaRPr lang="en-US" sz="1600" b="1" kern="1200" dirty="0"/>
        </a:p>
      </dsp:txBody>
      <dsp:txXfrm>
        <a:off x="292556" y="2986011"/>
        <a:ext cx="2101546" cy="1050773"/>
      </dsp:txXfrm>
    </dsp:sp>
    <dsp:sp modelId="{A066D515-CBD2-4C51-B19C-2117A95AA284}">
      <dsp:nvSpPr>
        <dsp:cNvPr id="0" name=""/>
        <dsp:cNvSpPr/>
      </dsp:nvSpPr>
      <dsp:spPr>
        <a:xfrm>
          <a:off x="2835426" y="2986011"/>
          <a:ext cx="2101546" cy="10507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Current Ops </a:t>
          </a:r>
          <a:r>
            <a:rPr lang="en-US" sz="1600" b="1" kern="1200" dirty="0" smtClean="0"/>
            <a:t>Lead</a:t>
          </a:r>
          <a:endParaRPr lang="en-US" sz="1600" b="1" kern="1200" dirty="0"/>
        </a:p>
      </dsp:txBody>
      <dsp:txXfrm>
        <a:off x="2835426" y="2986011"/>
        <a:ext cx="2101546" cy="1050773"/>
      </dsp:txXfrm>
    </dsp:sp>
    <dsp:sp modelId="{C2747036-31B2-4CB9-80EA-5F467B56D802}">
      <dsp:nvSpPr>
        <dsp:cNvPr id="0" name=""/>
        <dsp:cNvSpPr/>
      </dsp:nvSpPr>
      <dsp:spPr>
        <a:xfrm>
          <a:off x="5333997" y="2971804"/>
          <a:ext cx="2101546" cy="10507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Support Team </a:t>
          </a:r>
          <a:r>
            <a:rPr lang="en-US" sz="1600" b="1" kern="1200" dirty="0" smtClean="0"/>
            <a:t>Lead</a:t>
          </a:r>
          <a:endParaRPr lang="en-US" sz="1600" b="1" kern="1200" dirty="0"/>
        </a:p>
      </dsp:txBody>
      <dsp:txXfrm>
        <a:off x="5333997" y="2971804"/>
        <a:ext cx="2101546" cy="1050773"/>
      </dsp:txXfrm>
    </dsp:sp>
    <dsp:sp modelId="{503C0255-F05F-4188-9098-B8CD6DE77406}">
      <dsp:nvSpPr>
        <dsp:cNvPr id="0" name=""/>
        <dsp:cNvSpPr/>
      </dsp:nvSpPr>
      <dsp:spPr>
        <a:xfrm>
          <a:off x="1563991" y="1493913"/>
          <a:ext cx="2101546" cy="10507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Deputy</a:t>
          </a:r>
          <a:endParaRPr lang="en-US" sz="1600" b="1" kern="1200" dirty="0"/>
        </a:p>
      </dsp:txBody>
      <dsp:txXfrm>
        <a:off x="1563991" y="1493913"/>
        <a:ext cx="2101546" cy="1050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3C8CB-CE42-4C81-A7C8-D25D61099912}">
      <dsp:nvSpPr>
        <dsp:cNvPr id="0" name=""/>
        <dsp:cNvSpPr/>
      </dsp:nvSpPr>
      <dsp:spPr>
        <a:xfrm>
          <a:off x="4800230" y="1278788"/>
          <a:ext cx="158437" cy="2735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5685"/>
              </a:lnTo>
              <a:lnTo>
                <a:pt x="158437" y="27356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9F875-ADB8-45C5-989E-9A15A708B6B4}">
      <dsp:nvSpPr>
        <dsp:cNvPr id="0" name=""/>
        <dsp:cNvSpPr/>
      </dsp:nvSpPr>
      <dsp:spPr>
        <a:xfrm>
          <a:off x="4800230" y="1278788"/>
          <a:ext cx="158437" cy="1985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748"/>
              </a:lnTo>
              <a:lnTo>
                <a:pt x="158437" y="19857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5CC93-E30C-47BD-940D-A76BFA09BE77}">
      <dsp:nvSpPr>
        <dsp:cNvPr id="0" name=""/>
        <dsp:cNvSpPr/>
      </dsp:nvSpPr>
      <dsp:spPr>
        <a:xfrm>
          <a:off x="4800230" y="1278788"/>
          <a:ext cx="158437" cy="1235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5811"/>
              </a:lnTo>
              <a:lnTo>
                <a:pt x="158437" y="12358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629547-09B9-4311-94AD-B0AF89976ADB}">
      <dsp:nvSpPr>
        <dsp:cNvPr id="0" name=""/>
        <dsp:cNvSpPr/>
      </dsp:nvSpPr>
      <dsp:spPr>
        <a:xfrm>
          <a:off x="4800230" y="1278788"/>
          <a:ext cx="158437" cy="485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874"/>
              </a:lnTo>
              <a:lnTo>
                <a:pt x="158437" y="4858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0C275-C1B1-43B6-82FC-7255D989F943}">
      <dsp:nvSpPr>
        <dsp:cNvPr id="0" name=""/>
        <dsp:cNvSpPr/>
      </dsp:nvSpPr>
      <dsp:spPr>
        <a:xfrm>
          <a:off x="3944668" y="528851"/>
          <a:ext cx="1278061" cy="221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06"/>
              </a:lnTo>
              <a:lnTo>
                <a:pt x="1278061" y="110906"/>
              </a:lnTo>
              <a:lnTo>
                <a:pt x="1278061" y="2218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E60A4-A586-4C6B-920C-6F5D07DDF0EF}">
      <dsp:nvSpPr>
        <dsp:cNvPr id="0" name=""/>
        <dsp:cNvSpPr/>
      </dsp:nvSpPr>
      <dsp:spPr>
        <a:xfrm>
          <a:off x="3522168" y="1278788"/>
          <a:ext cx="158437" cy="1235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5811"/>
              </a:lnTo>
              <a:lnTo>
                <a:pt x="158437" y="12358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0A730-2BE8-4CE1-AB12-1752B5B5B085}">
      <dsp:nvSpPr>
        <dsp:cNvPr id="0" name=""/>
        <dsp:cNvSpPr/>
      </dsp:nvSpPr>
      <dsp:spPr>
        <a:xfrm>
          <a:off x="3522168" y="1278788"/>
          <a:ext cx="158437" cy="485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874"/>
              </a:lnTo>
              <a:lnTo>
                <a:pt x="158437" y="4858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4AF15-A55C-42D2-80E2-660F87C33B69}">
      <dsp:nvSpPr>
        <dsp:cNvPr id="0" name=""/>
        <dsp:cNvSpPr/>
      </dsp:nvSpPr>
      <dsp:spPr>
        <a:xfrm>
          <a:off x="3898948" y="528851"/>
          <a:ext cx="91440" cy="2218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8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61380E-FE01-4951-87A0-269A49A17125}">
      <dsp:nvSpPr>
        <dsp:cNvPr id="0" name=""/>
        <dsp:cNvSpPr/>
      </dsp:nvSpPr>
      <dsp:spPr>
        <a:xfrm>
          <a:off x="2239227" y="1290127"/>
          <a:ext cx="163317" cy="3474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4284"/>
              </a:lnTo>
              <a:lnTo>
                <a:pt x="163317" y="34742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4599F-C426-4BB5-B0F4-E37AD14821B6}">
      <dsp:nvSpPr>
        <dsp:cNvPr id="0" name=""/>
        <dsp:cNvSpPr/>
      </dsp:nvSpPr>
      <dsp:spPr>
        <a:xfrm>
          <a:off x="2239227" y="1290127"/>
          <a:ext cx="163317" cy="2724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4346"/>
              </a:lnTo>
              <a:lnTo>
                <a:pt x="163317" y="27243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13FEB5-B4D8-4766-9905-F68E8BB883EC}">
      <dsp:nvSpPr>
        <dsp:cNvPr id="0" name=""/>
        <dsp:cNvSpPr/>
      </dsp:nvSpPr>
      <dsp:spPr>
        <a:xfrm>
          <a:off x="2239227" y="1290127"/>
          <a:ext cx="163317" cy="1974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4409"/>
              </a:lnTo>
              <a:lnTo>
                <a:pt x="163317" y="19744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F6109-9CCF-4DCD-9211-0C6C5C72575B}">
      <dsp:nvSpPr>
        <dsp:cNvPr id="0" name=""/>
        <dsp:cNvSpPr/>
      </dsp:nvSpPr>
      <dsp:spPr>
        <a:xfrm>
          <a:off x="2239227" y="1290127"/>
          <a:ext cx="163317" cy="1224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472"/>
              </a:lnTo>
              <a:lnTo>
                <a:pt x="163317" y="12244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62DD2-6980-41EB-8A28-8E0DE565B7CD}">
      <dsp:nvSpPr>
        <dsp:cNvPr id="0" name=""/>
        <dsp:cNvSpPr/>
      </dsp:nvSpPr>
      <dsp:spPr>
        <a:xfrm>
          <a:off x="2239227" y="1290127"/>
          <a:ext cx="163317" cy="474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535"/>
              </a:lnTo>
              <a:lnTo>
                <a:pt x="163317" y="4745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0A3183-5898-4128-8586-6E7CE9302734}">
      <dsp:nvSpPr>
        <dsp:cNvPr id="0" name=""/>
        <dsp:cNvSpPr/>
      </dsp:nvSpPr>
      <dsp:spPr>
        <a:xfrm>
          <a:off x="2661726" y="528851"/>
          <a:ext cx="1282941" cy="233151"/>
        </a:xfrm>
        <a:custGeom>
          <a:avLst/>
          <a:gdLst/>
          <a:ahLst/>
          <a:cxnLst/>
          <a:rect l="0" t="0" r="0" b="0"/>
          <a:pathLst>
            <a:path>
              <a:moveTo>
                <a:pt x="1282941" y="0"/>
              </a:moveTo>
              <a:lnTo>
                <a:pt x="1282941" y="122245"/>
              </a:lnTo>
              <a:lnTo>
                <a:pt x="0" y="122245"/>
              </a:lnTo>
              <a:lnTo>
                <a:pt x="0" y="2331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5427D-BF07-4638-A8F0-3D9A2F456023}">
      <dsp:nvSpPr>
        <dsp:cNvPr id="0" name=""/>
        <dsp:cNvSpPr/>
      </dsp:nvSpPr>
      <dsp:spPr>
        <a:xfrm>
          <a:off x="3416543" y="726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Operations Section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3416543" y="726"/>
        <a:ext cx="1056249" cy="528124"/>
      </dsp:txXfrm>
    </dsp:sp>
    <dsp:sp modelId="{0182EABE-66CE-4C8A-B358-1E6A34CDE684}">
      <dsp:nvSpPr>
        <dsp:cNvPr id="0" name=""/>
        <dsp:cNvSpPr/>
      </dsp:nvSpPr>
      <dsp:spPr>
        <a:xfrm>
          <a:off x="2133602" y="762002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Current Operations Lead   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2133602" y="762002"/>
        <a:ext cx="1056249" cy="528124"/>
      </dsp:txXfrm>
    </dsp:sp>
    <dsp:sp modelId="{B323A304-C025-4221-A61E-12AF75F4E78A}">
      <dsp:nvSpPr>
        <dsp:cNvPr id="0" name=""/>
        <dsp:cNvSpPr/>
      </dsp:nvSpPr>
      <dsp:spPr>
        <a:xfrm>
          <a:off x="2402544" y="1500600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Response Coordinator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2402544" y="1500600"/>
        <a:ext cx="1056249" cy="528124"/>
      </dsp:txXfrm>
    </dsp:sp>
    <dsp:sp modelId="{FD543C0F-5985-460C-BE7B-944FFC788E5B}">
      <dsp:nvSpPr>
        <dsp:cNvPr id="0" name=""/>
        <dsp:cNvSpPr/>
      </dsp:nvSpPr>
      <dsp:spPr>
        <a:xfrm>
          <a:off x="2402544" y="2250537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Preparedness Coordinator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2402544" y="2250537"/>
        <a:ext cx="1056249" cy="528124"/>
      </dsp:txXfrm>
    </dsp:sp>
    <dsp:sp modelId="{44821352-E3BC-4488-9CBF-538C26C827BB}">
      <dsp:nvSpPr>
        <dsp:cNvPr id="0" name=""/>
        <dsp:cNvSpPr/>
      </dsp:nvSpPr>
      <dsp:spPr>
        <a:xfrm>
          <a:off x="2402544" y="3000474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Task Lead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2402544" y="3000474"/>
        <a:ext cx="1056249" cy="528124"/>
      </dsp:txXfrm>
    </dsp:sp>
    <dsp:sp modelId="{2F221BB7-06A0-45B1-B891-C2703C676743}">
      <dsp:nvSpPr>
        <dsp:cNvPr id="0" name=""/>
        <dsp:cNvSpPr/>
      </dsp:nvSpPr>
      <dsp:spPr>
        <a:xfrm>
          <a:off x="2402544" y="3750411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Tasker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2402544" y="3750411"/>
        <a:ext cx="1056249" cy="528124"/>
      </dsp:txXfrm>
    </dsp:sp>
    <dsp:sp modelId="{B26D09B6-3273-4787-AA90-5683AFB61D7C}">
      <dsp:nvSpPr>
        <dsp:cNvPr id="0" name=""/>
        <dsp:cNvSpPr/>
      </dsp:nvSpPr>
      <dsp:spPr>
        <a:xfrm>
          <a:off x="2402544" y="4500348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Task Tracker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2402544" y="4500348"/>
        <a:ext cx="1056249" cy="528124"/>
      </dsp:txXfrm>
    </dsp:sp>
    <dsp:sp modelId="{DBD382F5-5266-4D74-8B1C-50E6B6D9D206}">
      <dsp:nvSpPr>
        <dsp:cNvPr id="0" name=""/>
        <dsp:cNvSpPr/>
      </dsp:nvSpPr>
      <dsp:spPr>
        <a:xfrm>
          <a:off x="3416543" y="750663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Duty Officer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3416543" y="750663"/>
        <a:ext cx="1056249" cy="528124"/>
      </dsp:txXfrm>
    </dsp:sp>
    <dsp:sp modelId="{02B4C6E9-585A-4C71-81B2-63C346772948}">
      <dsp:nvSpPr>
        <dsp:cNvPr id="0" name=""/>
        <dsp:cNvSpPr/>
      </dsp:nvSpPr>
      <dsp:spPr>
        <a:xfrm>
          <a:off x="3680605" y="1500600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Watch Officer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3680605" y="1500600"/>
        <a:ext cx="1056249" cy="528124"/>
      </dsp:txXfrm>
    </dsp:sp>
    <dsp:sp modelId="{B6A68234-A5B5-413C-A30F-B5F053746B48}">
      <dsp:nvSpPr>
        <dsp:cNvPr id="0" name=""/>
        <dsp:cNvSpPr/>
      </dsp:nvSpPr>
      <dsp:spPr>
        <a:xfrm>
          <a:off x="3680605" y="2250537"/>
          <a:ext cx="1056249" cy="528124"/>
        </a:xfrm>
        <a:prstGeom prst="rect">
          <a:avLst/>
        </a:prstGeom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Information Operations Coordinator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3680605" y="2250537"/>
        <a:ext cx="1056249" cy="528124"/>
      </dsp:txXfrm>
    </dsp:sp>
    <dsp:sp modelId="{901BD9CB-2614-4AF1-BC42-41A833295D12}">
      <dsp:nvSpPr>
        <dsp:cNvPr id="0" name=""/>
        <dsp:cNvSpPr/>
      </dsp:nvSpPr>
      <dsp:spPr>
        <a:xfrm>
          <a:off x="4694605" y="750663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EOC Support Lead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4694605" y="750663"/>
        <a:ext cx="1056249" cy="528124"/>
      </dsp:txXfrm>
    </dsp:sp>
    <dsp:sp modelId="{04F447A1-7C33-4922-B2B2-9B574CA4523D}">
      <dsp:nvSpPr>
        <dsp:cNvPr id="0" name=""/>
        <dsp:cNvSpPr/>
      </dsp:nvSpPr>
      <dsp:spPr>
        <a:xfrm>
          <a:off x="4958667" y="1500600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Audiovisual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Support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4958667" y="1500600"/>
        <a:ext cx="1056249" cy="528124"/>
      </dsp:txXfrm>
    </dsp:sp>
    <dsp:sp modelId="{9B8FD562-BE70-44DC-93E4-A00E1AB261C1}">
      <dsp:nvSpPr>
        <dsp:cNvPr id="0" name=""/>
        <dsp:cNvSpPr/>
      </dsp:nvSpPr>
      <dsp:spPr>
        <a:xfrm>
          <a:off x="4958667" y="2250537"/>
          <a:ext cx="1056249" cy="5281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Administrative Support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4958667" y="2250537"/>
        <a:ext cx="1056249" cy="528124"/>
      </dsp:txXfrm>
    </dsp:sp>
    <dsp:sp modelId="{2406CBEF-9138-44D4-941F-EA8BF2B3E552}">
      <dsp:nvSpPr>
        <dsp:cNvPr id="0" name=""/>
        <dsp:cNvSpPr/>
      </dsp:nvSpPr>
      <dsp:spPr>
        <a:xfrm>
          <a:off x="4958667" y="3000474"/>
          <a:ext cx="1056249" cy="528124"/>
        </a:xfrm>
        <a:prstGeom prst="rect">
          <a:avLst/>
        </a:prstGeom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Applications Support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4958667" y="3000474"/>
        <a:ext cx="1056249" cy="528124"/>
      </dsp:txXfrm>
    </dsp:sp>
    <dsp:sp modelId="{FBA8F55D-6419-427A-8417-E114E93CE8C4}">
      <dsp:nvSpPr>
        <dsp:cNvPr id="0" name=""/>
        <dsp:cNvSpPr/>
      </dsp:nvSpPr>
      <dsp:spPr>
        <a:xfrm>
          <a:off x="4958667" y="3750411"/>
          <a:ext cx="1056249" cy="528124"/>
        </a:xfrm>
        <a:prstGeom prst="rect">
          <a:avLst/>
        </a:prstGeom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IT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2"/>
              </a:solidFill>
            </a:rPr>
            <a:t>Support</a:t>
          </a:r>
          <a:endParaRPr lang="en-US" sz="1200" b="1" kern="1200" dirty="0">
            <a:solidFill>
              <a:schemeClr val="bg2"/>
            </a:solidFill>
          </a:endParaRPr>
        </a:p>
      </dsp:txBody>
      <dsp:txXfrm>
        <a:off x="4958667" y="3750411"/>
        <a:ext cx="1056249" cy="528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9D4FF-C8C2-4BA4-982B-386ABE789B8C}">
      <dsp:nvSpPr>
        <dsp:cNvPr id="0" name=""/>
        <dsp:cNvSpPr/>
      </dsp:nvSpPr>
      <dsp:spPr>
        <a:xfrm>
          <a:off x="3919362" y="1480968"/>
          <a:ext cx="1795640" cy="750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0350"/>
              </a:lnTo>
              <a:lnTo>
                <a:pt x="1795640" y="7503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B4D6-35BA-44B8-B345-038DA1BF30E8}">
      <dsp:nvSpPr>
        <dsp:cNvPr id="0" name=""/>
        <dsp:cNvSpPr/>
      </dsp:nvSpPr>
      <dsp:spPr>
        <a:xfrm>
          <a:off x="2133603" y="1480968"/>
          <a:ext cx="1785758" cy="783514"/>
        </a:xfrm>
        <a:custGeom>
          <a:avLst/>
          <a:gdLst/>
          <a:ahLst/>
          <a:cxnLst/>
          <a:rect l="0" t="0" r="0" b="0"/>
          <a:pathLst>
            <a:path>
              <a:moveTo>
                <a:pt x="1785758" y="0"/>
              </a:moveTo>
              <a:lnTo>
                <a:pt x="1785758" y="783514"/>
              </a:lnTo>
              <a:lnTo>
                <a:pt x="0" y="7835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87C6A-8465-41A8-A7F9-11F89C30914C}">
      <dsp:nvSpPr>
        <dsp:cNvPr id="0" name=""/>
        <dsp:cNvSpPr/>
      </dsp:nvSpPr>
      <dsp:spPr>
        <a:xfrm>
          <a:off x="3919362" y="1480968"/>
          <a:ext cx="3210267" cy="2372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9079"/>
              </a:lnTo>
              <a:lnTo>
                <a:pt x="3210267" y="2189079"/>
              </a:lnTo>
              <a:lnTo>
                <a:pt x="3210267" y="23720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BE655-9274-4B5F-8BCE-C51AA0F941F1}">
      <dsp:nvSpPr>
        <dsp:cNvPr id="0" name=""/>
        <dsp:cNvSpPr/>
      </dsp:nvSpPr>
      <dsp:spPr>
        <a:xfrm>
          <a:off x="3919362" y="1480968"/>
          <a:ext cx="1152868" cy="2405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2243"/>
              </a:lnTo>
              <a:lnTo>
                <a:pt x="1152868" y="2222243"/>
              </a:lnTo>
              <a:lnTo>
                <a:pt x="1152868" y="240522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BD0BD-5906-4526-9924-244ADEF19BEC}">
      <dsp:nvSpPr>
        <dsp:cNvPr id="0" name=""/>
        <dsp:cNvSpPr/>
      </dsp:nvSpPr>
      <dsp:spPr>
        <a:xfrm>
          <a:off x="3873642" y="1480968"/>
          <a:ext cx="91440" cy="314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680"/>
              </a:lnTo>
              <a:lnTo>
                <a:pt x="55601" y="131680"/>
              </a:lnTo>
              <a:lnTo>
                <a:pt x="55601" y="31466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EA9B8-472B-4F21-9506-D57581C832C1}">
      <dsp:nvSpPr>
        <dsp:cNvPr id="0" name=""/>
        <dsp:cNvSpPr/>
      </dsp:nvSpPr>
      <dsp:spPr>
        <a:xfrm>
          <a:off x="1176164" y="1480968"/>
          <a:ext cx="2743197" cy="2372065"/>
        </a:xfrm>
        <a:custGeom>
          <a:avLst/>
          <a:gdLst/>
          <a:ahLst/>
          <a:cxnLst/>
          <a:rect l="0" t="0" r="0" b="0"/>
          <a:pathLst>
            <a:path>
              <a:moveTo>
                <a:pt x="2743197" y="0"/>
              </a:moveTo>
              <a:lnTo>
                <a:pt x="2743197" y="2189079"/>
              </a:lnTo>
              <a:lnTo>
                <a:pt x="0" y="2189079"/>
              </a:lnTo>
              <a:lnTo>
                <a:pt x="0" y="23720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30DD0-04AB-4A9D-A933-C8DFC3DBE167}">
      <dsp:nvSpPr>
        <dsp:cNvPr id="0" name=""/>
        <dsp:cNvSpPr/>
      </dsp:nvSpPr>
      <dsp:spPr>
        <a:xfrm>
          <a:off x="3047996" y="609602"/>
          <a:ext cx="1742730" cy="87136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baseline="0" dirty="0" smtClean="0"/>
            <a:t>Jim Tyson (icf8)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baseline="0" dirty="0" smtClean="0"/>
            <a:t> Chief</a:t>
          </a:r>
          <a:endParaRPr lang="en-US" sz="1300" kern="1200" baseline="0" dirty="0"/>
        </a:p>
      </dsp:txBody>
      <dsp:txXfrm>
        <a:off x="3047996" y="609602"/>
        <a:ext cx="1742730" cy="871365"/>
      </dsp:txXfrm>
    </dsp:sp>
    <dsp:sp modelId="{8E8B1204-BE36-4B5C-853F-9E0A81427515}">
      <dsp:nvSpPr>
        <dsp:cNvPr id="0" name=""/>
        <dsp:cNvSpPr/>
      </dsp:nvSpPr>
      <dsp:spPr>
        <a:xfrm>
          <a:off x="304799" y="3853034"/>
          <a:ext cx="1742730" cy="8713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baseline="0" dirty="0" smtClean="0"/>
            <a:t>Information Operations</a:t>
          </a:r>
        </a:p>
      </dsp:txBody>
      <dsp:txXfrm>
        <a:off x="304799" y="3853034"/>
        <a:ext cx="1742730" cy="871365"/>
      </dsp:txXfrm>
    </dsp:sp>
    <dsp:sp modelId="{BE731DEB-C382-48C2-886C-3A21A70549AE}">
      <dsp:nvSpPr>
        <dsp:cNvPr id="0" name=""/>
        <dsp:cNvSpPr/>
      </dsp:nvSpPr>
      <dsp:spPr>
        <a:xfrm>
          <a:off x="3057878" y="1795635"/>
          <a:ext cx="1742730" cy="8713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i="1" kern="1200" baseline="0" dirty="0" smtClean="0"/>
            <a:t>Health Scientist </a:t>
          </a:r>
        </a:p>
      </dsp:txBody>
      <dsp:txXfrm>
        <a:off x="3057878" y="1795635"/>
        <a:ext cx="1742730" cy="871365"/>
      </dsp:txXfrm>
    </dsp:sp>
    <dsp:sp modelId="{C528464F-7E6D-4A71-8AB8-504FC1C4A83D}">
      <dsp:nvSpPr>
        <dsp:cNvPr id="0" name=""/>
        <dsp:cNvSpPr/>
      </dsp:nvSpPr>
      <dsp:spPr>
        <a:xfrm>
          <a:off x="4200865" y="3886198"/>
          <a:ext cx="1742730" cy="8713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baseline="0" dirty="0" smtClean="0"/>
            <a:t>Information Analyst</a:t>
          </a:r>
        </a:p>
      </dsp:txBody>
      <dsp:txXfrm>
        <a:off x="4200865" y="3886198"/>
        <a:ext cx="1742730" cy="871365"/>
      </dsp:txXfrm>
    </dsp:sp>
    <dsp:sp modelId="{1E31CA2D-E52D-4FF9-8EA7-00FAD5602088}">
      <dsp:nvSpPr>
        <dsp:cNvPr id="0" name=""/>
        <dsp:cNvSpPr/>
      </dsp:nvSpPr>
      <dsp:spPr>
        <a:xfrm>
          <a:off x="6258263" y="3853034"/>
          <a:ext cx="1742730" cy="8713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baseline="0" dirty="0" smtClean="0"/>
            <a:t>Knowledge Management </a:t>
          </a:r>
        </a:p>
      </dsp:txBody>
      <dsp:txXfrm>
        <a:off x="6258263" y="3853034"/>
        <a:ext cx="1742730" cy="871365"/>
      </dsp:txXfrm>
    </dsp:sp>
    <dsp:sp modelId="{EF9F95BD-3431-42C9-A17F-ABEEE2F2DD2A}">
      <dsp:nvSpPr>
        <dsp:cNvPr id="0" name=""/>
        <dsp:cNvSpPr/>
      </dsp:nvSpPr>
      <dsp:spPr>
        <a:xfrm>
          <a:off x="390872" y="1828799"/>
          <a:ext cx="1742730" cy="8713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baseline="0" dirty="0" smtClean="0"/>
            <a:t>Public Health Scientist</a:t>
          </a:r>
          <a:endParaRPr lang="en-US" sz="1300" kern="1200" baseline="0" dirty="0"/>
        </a:p>
      </dsp:txBody>
      <dsp:txXfrm>
        <a:off x="390872" y="1828799"/>
        <a:ext cx="1742730" cy="871365"/>
      </dsp:txXfrm>
    </dsp:sp>
    <dsp:sp modelId="{C056068E-7038-4C39-81EF-8109E0CD3884}">
      <dsp:nvSpPr>
        <dsp:cNvPr id="0" name=""/>
        <dsp:cNvSpPr/>
      </dsp:nvSpPr>
      <dsp:spPr>
        <a:xfrm>
          <a:off x="5715002" y="1795635"/>
          <a:ext cx="1742730" cy="8713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baseline="0" dirty="0" smtClean="0"/>
            <a:t>Deputy </a:t>
          </a:r>
          <a:endParaRPr lang="en-US" sz="1300" kern="1200" baseline="0" dirty="0"/>
        </a:p>
      </dsp:txBody>
      <dsp:txXfrm>
        <a:off x="5715002" y="1795635"/>
        <a:ext cx="1742730" cy="871365"/>
      </dsp:txXfrm>
    </dsp:sp>
    <dsp:sp modelId="{361419BD-BC64-49C9-99AC-7171C151FD6C}">
      <dsp:nvSpPr>
        <dsp:cNvPr id="0" name=""/>
        <dsp:cNvSpPr/>
      </dsp:nvSpPr>
      <dsp:spPr>
        <a:xfrm>
          <a:off x="2286005" y="3886198"/>
          <a:ext cx="1742730" cy="871365"/>
        </a:xfrm>
        <a:prstGeom prst="rect">
          <a:avLst/>
        </a:prstGeom>
        <a:solidFill>
          <a:schemeClr val="accent6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baseline="0" dirty="0" smtClean="0"/>
            <a:t>Information Operations </a:t>
          </a:r>
        </a:p>
      </dsp:txBody>
      <dsp:txXfrm>
        <a:off x="2286005" y="3886198"/>
        <a:ext cx="1742730" cy="8713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BD1CD-AD6B-4A87-B1CC-F88A6DA70614}">
      <dsp:nvSpPr>
        <dsp:cNvPr id="0" name=""/>
        <dsp:cNvSpPr/>
      </dsp:nvSpPr>
      <dsp:spPr>
        <a:xfrm>
          <a:off x="4305300" y="903060"/>
          <a:ext cx="495304" cy="532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284"/>
              </a:lnTo>
              <a:lnTo>
                <a:pt x="495304" y="532284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94BA07-51BD-4914-8237-CC281DE707A2}">
      <dsp:nvSpPr>
        <dsp:cNvPr id="0" name=""/>
        <dsp:cNvSpPr/>
      </dsp:nvSpPr>
      <dsp:spPr>
        <a:xfrm>
          <a:off x="4305300" y="903060"/>
          <a:ext cx="3567481" cy="1286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599"/>
              </a:lnTo>
              <a:lnTo>
                <a:pt x="3567481" y="1131599"/>
              </a:lnTo>
              <a:lnTo>
                <a:pt x="3567481" y="1286386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55A41-0D63-468F-9239-D41FB90935C5}">
      <dsp:nvSpPr>
        <dsp:cNvPr id="0" name=""/>
        <dsp:cNvSpPr/>
      </dsp:nvSpPr>
      <dsp:spPr>
        <a:xfrm>
          <a:off x="4305300" y="903060"/>
          <a:ext cx="1783740" cy="1286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599"/>
              </a:lnTo>
              <a:lnTo>
                <a:pt x="1783740" y="1131599"/>
              </a:lnTo>
              <a:lnTo>
                <a:pt x="1783740" y="1286386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63FB6-8DF6-4A9C-B8A0-107D90F82A37}">
      <dsp:nvSpPr>
        <dsp:cNvPr id="0" name=""/>
        <dsp:cNvSpPr/>
      </dsp:nvSpPr>
      <dsp:spPr>
        <a:xfrm>
          <a:off x="3715633" y="2926529"/>
          <a:ext cx="221124" cy="2903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3900"/>
              </a:lnTo>
              <a:lnTo>
                <a:pt x="221124" y="290390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6201E-7687-4D3E-8308-445F320EB0D9}">
      <dsp:nvSpPr>
        <dsp:cNvPr id="0" name=""/>
        <dsp:cNvSpPr/>
      </dsp:nvSpPr>
      <dsp:spPr>
        <a:xfrm>
          <a:off x="3715633" y="2926529"/>
          <a:ext cx="221124" cy="1865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755"/>
              </a:lnTo>
              <a:lnTo>
                <a:pt x="221124" y="1865755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0709A5-B1AB-4F7C-A8BF-5FD8B5646ADA}">
      <dsp:nvSpPr>
        <dsp:cNvPr id="0" name=""/>
        <dsp:cNvSpPr/>
      </dsp:nvSpPr>
      <dsp:spPr>
        <a:xfrm>
          <a:off x="3715633" y="2926529"/>
          <a:ext cx="221124" cy="72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9513"/>
              </a:lnTo>
              <a:lnTo>
                <a:pt x="221124" y="729513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DA5F2-5D71-4D8F-BD39-7CDF6FB02878}">
      <dsp:nvSpPr>
        <dsp:cNvPr id="0" name=""/>
        <dsp:cNvSpPr/>
      </dsp:nvSpPr>
      <dsp:spPr>
        <a:xfrm>
          <a:off x="4259580" y="903060"/>
          <a:ext cx="91440" cy="1286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6386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AFA06-1AB4-4C36-8C05-BA6DE04C3B1E}">
      <dsp:nvSpPr>
        <dsp:cNvPr id="0" name=""/>
        <dsp:cNvSpPr/>
      </dsp:nvSpPr>
      <dsp:spPr>
        <a:xfrm>
          <a:off x="2521559" y="903060"/>
          <a:ext cx="1783740" cy="1286386"/>
        </a:xfrm>
        <a:custGeom>
          <a:avLst/>
          <a:gdLst/>
          <a:ahLst/>
          <a:cxnLst/>
          <a:rect l="0" t="0" r="0" b="0"/>
          <a:pathLst>
            <a:path>
              <a:moveTo>
                <a:pt x="1783740" y="0"/>
              </a:moveTo>
              <a:lnTo>
                <a:pt x="1783740" y="1131599"/>
              </a:lnTo>
              <a:lnTo>
                <a:pt x="0" y="1131599"/>
              </a:lnTo>
              <a:lnTo>
                <a:pt x="0" y="1286386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77194-7105-41CA-B479-FB1A11614314}">
      <dsp:nvSpPr>
        <dsp:cNvPr id="0" name=""/>
        <dsp:cNvSpPr/>
      </dsp:nvSpPr>
      <dsp:spPr>
        <a:xfrm>
          <a:off x="148152" y="2926529"/>
          <a:ext cx="221124" cy="1608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8241"/>
              </a:lnTo>
              <a:lnTo>
                <a:pt x="221124" y="1608241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237B6-E6B9-404D-85F2-2029B06E3F6F}">
      <dsp:nvSpPr>
        <dsp:cNvPr id="0" name=""/>
        <dsp:cNvSpPr/>
      </dsp:nvSpPr>
      <dsp:spPr>
        <a:xfrm>
          <a:off x="148152" y="2926529"/>
          <a:ext cx="221124" cy="639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9272"/>
              </a:lnTo>
              <a:lnTo>
                <a:pt x="221124" y="639272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F5EEF-8910-4D70-BD79-52003DD634FA}">
      <dsp:nvSpPr>
        <dsp:cNvPr id="0" name=""/>
        <dsp:cNvSpPr/>
      </dsp:nvSpPr>
      <dsp:spPr>
        <a:xfrm>
          <a:off x="737818" y="903060"/>
          <a:ext cx="3567481" cy="1286386"/>
        </a:xfrm>
        <a:custGeom>
          <a:avLst/>
          <a:gdLst/>
          <a:ahLst/>
          <a:cxnLst/>
          <a:rect l="0" t="0" r="0" b="0"/>
          <a:pathLst>
            <a:path>
              <a:moveTo>
                <a:pt x="3567481" y="0"/>
              </a:moveTo>
              <a:lnTo>
                <a:pt x="3567481" y="1131599"/>
              </a:lnTo>
              <a:lnTo>
                <a:pt x="0" y="1131599"/>
              </a:lnTo>
              <a:lnTo>
                <a:pt x="0" y="1286386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881F4-2EC7-4395-926B-9C9977214754}">
      <dsp:nvSpPr>
        <dsp:cNvPr id="0" name=""/>
        <dsp:cNvSpPr/>
      </dsp:nvSpPr>
      <dsp:spPr>
        <a:xfrm>
          <a:off x="3568217" y="165977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Leadership</a:t>
          </a:r>
          <a:endParaRPr lang="en-US" sz="1400" b="1" kern="1200" dirty="0"/>
        </a:p>
      </dsp:txBody>
      <dsp:txXfrm>
        <a:off x="3568217" y="165977"/>
        <a:ext cx="1474165" cy="737082"/>
      </dsp:txXfrm>
    </dsp:sp>
    <dsp:sp modelId="{AB4599CB-3CD7-4399-8D4C-5EB3CA8089C3}">
      <dsp:nvSpPr>
        <dsp:cNvPr id="0" name=""/>
        <dsp:cNvSpPr/>
      </dsp:nvSpPr>
      <dsp:spPr>
        <a:xfrm>
          <a:off x="735" y="2189446"/>
          <a:ext cx="1474165" cy="737082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Operations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Team</a:t>
          </a:r>
          <a:endParaRPr lang="en-US" sz="1400" b="1" kern="1200" dirty="0"/>
        </a:p>
      </dsp:txBody>
      <dsp:txXfrm>
        <a:off x="735" y="2189446"/>
        <a:ext cx="1474165" cy="737082"/>
      </dsp:txXfrm>
    </dsp:sp>
    <dsp:sp modelId="{2013BA76-CF02-4ECF-9D9B-C9088408B99E}">
      <dsp:nvSpPr>
        <dsp:cNvPr id="0" name=""/>
        <dsp:cNvSpPr/>
      </dsp:nvSpPr>
      <dsp:spPr>
        <a:xfrm>
          <a:off x="369277" y="3236104"/>
          <a:ext cx="954330" cy="65939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6"/>
              </a:solidFill>
            </a:rPr>
            <a:t>Triage Section</a:t>
          </a:r>
          <a:endParaRPr lang="en-US" sz="1200" b="1" kern="1200" dirty="0">
            <a:solidFill>
              <a:schemeClr val="accent6"/>
            </a:solidFill>
          </a:endParaRPr>
        </a:p>
      </dsp:txBody>
      <dsp:txXfrm>
        <a:off x="369277" y="3236104"/>
        <a:ext cx="954330" cy="659394"/>
      </dsp:txXfrm>
    </dsp:sp>
    <dsp:sp modelId="{FFC53A4C-A513-4673-8326-448851BB34A7}">
      <dsp:nvSpPr>
        <dsp:cNvPr id="0" name=""/>
        <dsp:cNvSpPr/>
      </dsp:nvSpPr>
      <dsp:spPr>
        <a:xfrm>
          <a:off x="369277" y="4205073"/>
          <a:ext cx="954330" cy="65939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6"/>
              </a:solidFill>
            </a:rPr>
            <a:t>Clearance Section</a:t>
          </a:r>
          <a:endParaRPr lang="en-US" sz="1200" b="1" kern="1200" dirty="0">
            <a:solidFill>
              <a:schemeClr val="accent6"/>
            </a:solidFill>
          </a:endParaRPr>
        </a:p>
      </dsp:txBody>
      <dsp:txXfrm>
        <a:off x="369277" y="4205073"/>
        <a:ext cx="954330" cy="659394"/>
      </dsp:txXfrm>
    </dsp:sp>
    <dsp:sp modelId="{23060177-34EC-4679-9656-B6C35E711847}">
      <dsp:nvSpPr>
        <dsp:cNvPr id="0" name=""/>
        <dsp:cNvSpPr/>
      </dsp:nvSpPr>
      <dsp:spPr>
        <a:xfrm>
          <a:off x="1784476" y="2189446"/>
          <a:ext cx="1474165" cy="737082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Web &amp; Social Media Team</a:t>
          </a:r>
          <a:endParaRPr lang="en-US" sz="1400" b="1" kern="1200" dirty="0"/>
        </a:p>
      </dsp:txBody>
      <dsp:txXfrm>
        <a:off x="1784476" y="2189446"/>
        <a:ext cx="1474165" cy="737082"/>
      </dsp:txXfrm>
    </dsp:sp>
    <dsp:sp modelId="{DF1DA2BF-55E3-47CF-9193-72D606B454F3}">
      <dsp:nvSpPr>
        <dsp:cNvPr id="0" name=""/>
        <dsp:cNvSpPr/>
      </dsp:nvSpPr>
      <dsp:spPr>
        <a:xfrm>
          <a:off x="3568217" y="2189446"/>
          <a:ext cx="1474165" cy="737082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Health Partners Outreach Team</a:t>
          </a:r>
          <a:endParaRPr lang="en-US" sz="1400" b="1" kern="1200" dirty="0"/>
        </a:p>
      </dsp:txBody>
      <dsp:txXfrm>
        <a:off x="3568217" y="2189446"/>
        <a:ext cx="1474165" cy="737082"/>
      </dsp:txXfrm>
    </dsp:sp>
    <dsp:sp modelId="{A61CE1A0-61C6-48BE-B956-E37004FCED0F}">
      <dsp:nvSpPr>
        <dsp:cNvPr id="0" name=""/>
        <dsp:cNvSpPr/>
      </dsp:nvSpPr>
      <dsp:spPr>
        <a:xfrm>
          <a:off x="3936758" y="3236104"/>
          <a:ext cx="1248530" cy="839876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6"/>
              </a:solidFill>
            </a:rPr>
            <a:t>Clinician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6"/>
              </a:solidFill>
            </a:rPr>
            <a:t>Communication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6"/>
              </a:solidFill>
            </a:rPr>
            <a:t>Section</a:t>
          </a:r>
        </a:p>
      </dsp:txBody>
      <dsp:txXfrm>
        <a:off x="3936758" y="3236104"/>
        <a:ext cx="1248530" cy="839876"/>
      </dsp:txXfrm>
    </dsp:sp>
    <dsp:sp modelId="{490B9E40-D766-4BA2-AD26-8D38DA293D83}">
      <dsp:nvSpPr>
        <dsp:cNvPr id="0" name=""/>
        <dsp:cNvSpPr/>
      </dsp:nvSpPr>
      <dsp:spPr>
        <a:xfrm>
          <a:off x="3936758" y="4385555"/>
          <a:ext cx="1403818" cy="813459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6"/>
              </a:solidFill>
            </a:rPr>
            <a:t>State &amp; Local Partners &amp; Crisis and Emergency Risk Communication Training</a:t>
          </a:r>
        </a:p>
      </dsp:txBody>
      <dsp:txXfrm>
        <a:off x="3936758" y="4385555"/>
        <a:ext cx="1403818" cy="813459"/>
      </dsp:txXfrm>
    </dsp:sp>
    <dsp:sp modelId="{C3E210A7-2D86-4B70-8AD7-A437AEADB8D9}">
      <dsp:nvSpPr>
        <dsp:cNvPr id="0" name=""/>
        <dsp:cNvSpPr/>
      </dsp:nvSpPr>
      <dsp:spPr>
        <a:xfrm>
          <a:off x="3936758" y="5508590"/>
          <a:ext cx="1403818" cy="643679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6"/>
              </a:solidFill>
            </a:rPr>
            <a:t>Community Health Outreach &amp; Education Section</a:t>
          </a:r>
        </a:p>
      </dsp:txBody>
      <dsp:txXfrm>
        <a:off x="3936758" y="5508590"/>
        <a:ext cx="1403818" cy="643679"/>
      </dsp:txXfrm>
    </dsp:sp>
    <dsp:sp modelId="{CA89136A-E200-49DA-A700-DEEA97D7320E}">
      <dsp:nvSpPr>
        <dsp:cNvPr id="0" name=""/>
        <dsp:cNvSpPr/>
      </dsp:nvSpPr>
      <dsp:spPr>
        <a:xfrm>
          <a:off x="5351957" y="2189446"/>
          <a:ext cx="1474165" cy="737082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Comm. Surveillance &amp; Evaluation Team</a:t>
          </a:r>
          <a:endParaRPr lang="en-US" sz="1400" b="1" kern="1200" dirty="0"/>
        </a:p>
      </dsp:txBody>
      <dsp:txXfrm>
        <a:off x="5351957" y="2189446"/>
        <a:ext cx="1474165" cy="737082"/>
      </dsp:txXfrm>
    </dsp:sp>
    <dsp:sp modelId="{5CB68864-C70C-49FC-B6ED-4DAE395718A2}">
      <dsp:nvSpPr>
        <dsp:cNvPr id="0" name=""/>
        <dsp:cNvSpPr/>
      </dsp:nvSpPr>
      <dsp:spPr>
        <a:xfrm>
          <a:off x="7135698" y="2189446"/>
          <a:ext cx="1474165" cy="737082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Epi</a:t>
          </a:r>
          <a:r>
            <a:rPr lang="en-US" sz="1400" b="1" kern="1200" dirty="0" smtClean="0"/>
            <a:t>-X and HAN Team</a:t>
          </a:r>
          <a:endParaRPr lang="en-US" sz="1400" b="1" kern="1200" dirty="0"/>
        </a:p>
      </dsp:txBody>
      <dsp:txXfrm>
        <a:off x="7135698" y="2189446"/>
        <a:ext cx="1474165" cy="737082"/>
      </dsp:txXfrm>
    </dsp:sp>
    <dsp:sp modelId="{2D3FE722-10FD-44F6-901B-57FCA48AC9CD}">
      <dsp:nvSpPr>
        <dsp:cNvPr id="0" name=""/>
        <dsp:cNvSpPr/>
      </dsp:nvSpPr>
      <dsp:spPr>
        <a:xfrm>
          <a:off x="4800604" y="1066803"/>
          <a:ext cx="1474165" cy="737082"/>
        </a:xfrm>
        <a:prstGeom prst="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Budget  &amp; Program Asst.</a:t>
          </a:r>
          <a:endParaRPr lang="en-US" sz="1400" b="1" kern="1200" dirty="0"/>
        </a:p>
      </dsp:txBody>
      <dsp:txXfrm>
        <a:off x="4800604" y="1066803"/>
        <a:ext cx="1474165" cy="737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416" cy="464343"/>
          </a:xfrm>
          <a:prstGeom prst="rect">
            <a:avLst/>
          </a:prstGeom>
        </p:spPr>
        <p:txBody>
          <a:bodyPr vert="horz" lIns="91614" tIns="45807" rIns="91614" bIns="4580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393" y="0"/>
            <a:ext cx="3037416" cy="464343"/>
          </a:xfrm>
          <a:prstGeom prst="rect">
            <a:avLst/>
          </a:prstGeom>
        </p:spPr>
        <p:txBody>
          <a:bodyPr vert="horz" lIns="91614" tIns="45807" rIns="91614" bIns="45807" rtlCol="0"/>
          <a:lstStyle>
            <a:lvl1pPr algn="r">
              <a:defRPr sz="1200"/>
            </a:lvl1pPr>
          </a:lstStyle>
          <a:p>
            <a:fld id="{CAD4819E-29E2-40F8-B07C-F9E9753A915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467"/>
            <a:ext cx="3037416" cy="464343"/>
          </a:xfrm>
          <a:prstGeom prst="rect">
            <a:avLst/>
          </a:prstGeom>
        </p:spPr>
        <p:txBody>
          <a:bodyPr vert="horz" lIns="91614" tIns="45807" rIns="91614" bIns="4580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393" y="8830467"/>
            <a:ext cx="3037416" cy="464343"/>
          </a:xfrm>
          <a:prstGeom prst="rect">
            <a:avLst/>
          </a:prstGeom>
        </p:spPr>
        <p:txBody>
          <a:bodyPr vert="horz" lIns="91614" tIns="45807" rIns="91614" bIns="45807" rtlCol="0" anchor="b"/>
          <a:lstStyle>
            <a:lvl1pPr algn="r">
              <a:defRPr sz="1200"/>
            </a:lvl1pPr>
          </a:lstStyle>
          <a:p>
            <a:fld id="{273C0F26-34A7-440B-B1D1-67AB323D29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5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416" cy="464343"/>
          </a:xfrm>
          <a:prstGeom prst="rect">
            <a:avLst/>
          </a:prstGeom>
        </p:spPr>
        <p:txBody>
          <a:bodyPr vert="horz" lIns="91614" tIns="45807" rIns="91614" bIns="4580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393" y="0"/>
            <a:ext cx="3037416" cy="464343"/>
          </a:xfrm>
          <a:prstGeom prst="rect">
            <a:avLst/>
          </a:prstGeom>
        </p:spPr>
        <p:txBody>
          <a:bodyPr vert="horz" lIns="91614" tIns="45807" rIns="91614" bIns="45807" rtlCol="0"/>
          <a:lstStyle>
            <a:lvl1pPr algn="r">
              <a:defRPr sz="1200"/>
            </a:lvl1pPr>
          </a:lstStyle>
          <a:p>
            <a:fld id="{EEA1427F-E15E-4BD4-9CF2-B987BEC26D45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696913"/>
            <a:ext cx="4651375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4" tIns="45807" rIns="91614" bIns="4580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16029"/>
            <a:ext cx="5607047" cy="4183857"/>
          </a:xfrm>
          <a:prstGeom prst="rect">
            <a:avLst/>
          </a:prstGeom>
        </p:spPr>
        <p:txBody>
          <a:bodyPr vert="horz" lIns="91614" tIns="45807" rIns="91614" bIns="4580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467"/>
            <a:ext cx="3037416" cy="464343"/>
          </a:xfrm>
          <a:prstGeom prst="rect">
            <a:avLst/>
          </a:prstGeom>
        </p:spPr>
        <p:txBody>
          <a:bodyPr vert="horz" lIns="91614" tIns="45807" rIns="91614" bIns="4580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393" y="8830467"/>
            <a:ext cx="3037416" cy="464343"/>
          </a:xfrm>
          <a:prstGeom prst="rect">
            <a:avLst/>
          </a:prstGeom>
        </p:spPr>
        <p:txBody>
          <a:bodyPr vert="horz" lIns="91614" tIns="45807" rIns="91614" bIns="45807" rtlCol="0" anchor="b"/>
          <a:lstStyle>
            <a:lvl1pPr algn="r">
              <a:defRPr sz="1200"/>
            </a:lvl1pPr>
          </a:lstStyle>
          <a:p>
            <a:fld id="{52E0C1CA-FEB8-408F-9B97-5C8DFB1E41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1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BC276A-0E28-483B-9985-8FF67719B13F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BD633-427A-4AB4-88A2-B171139B78B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9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2DCF-308A-432B-B0D6-E698EA9DCA1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03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2DCF-308A-432B-B0D6-E698EA9DCA1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77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10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BD633-427A-4AB4-88A2-B171139B78B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BD633-427A-4AB4-88A2-B171139B78B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7" y="4416029"/>
            <a:ext cx="5607047" cy="4651771"/>
          </a:xfr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Wingdings" pitchFamily="2" charset="2"/>
              <a:buNone/>
              <a:tabLst/>
              <a:defRPr/>
            </a:pPr>
            <a:endParaRPr lang="en-US" altLang="zh-CN" sz="1000" baseline="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9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B3E877-26EF-48E8-85B5-89A8E59B2E38}" type="slidenum">
              <a:rPr lang="en-US" smtClean="0">
                <a:solidFill>
                  <a:prstClr val="black"/>
                </a:solidFill>
                <a:latin typeface="Arial" charset="0"/>
              </a:rPr>
              <a:pPr/>
              <a:t>38</a:t>
            </a:fld>
            <a:endParaRPr lang="en-US" dirty="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17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4275" y="696913"/>
            <a:ext cx="4645025" cy="3484562"/>
          </a:xfrm>
          <a:ln/>
        </p:spPr>
      </p:sp>
      <p:sp>
        <p:nvSpPr>
          <p:cNvPr id="161796" name="Notes Placeholder 2"/>
          <p:cNvSpPr>
            <a:spLocks noGrp="1"/>
          </p:cNvSpPr>
          <p:nvPr>
            <p:ph type="body" idx="1"/>
          </p:nvPr>
        </p:nvSpPr>
        <p:spPr>
          <a:xfrm>
            <a:off x="990600" y="5029200"/>
            <a:ext cx="5318124" cy="3570686"/>
          </a:xfrm>
          <a:noFill/>
          <a:ln/>
        </p:spPr>
        <p:txBody>
          <a:bodyPr lIns="93546" tIns="46774" rIns="93546" bIns="46774">
            <a:normAutofit/>
          </a:bodyPr>
          <a:lstStyle/>
          <a:p>
            <a:pPr eaLnBrk="1" hangingPunct="1"/>
            <a:endParaRPr lang="en-US" sz="1400" dirty="0" smtClean="0">
              <a:latin typeface="Arial" charset="0"/>
            </a:endParaRPr>
          </a:p>
        </p:txBody>
      </p:sp>
      <p:sp>
        <p:nvSpPr>
          <p:cNvPr id="161797" name="Slide Number Placeholder 3"/>
          <p:cNvSpPr txBox="1">
            <a:spLocks noGrp="1"/>
          </p:cNvSpPr>
          <p:nvPr/>
        </p:nvSpPr>
        <p:spPr bwMode="auto">
          <a:xfrm>
            <a:off x="3971926" y="8831265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46" tIns="46774" rIns="93546" bIns="46774" anchor="b"/>
          <a:lstStyle/>
          <a:p>
            <a:pPr algn="r" defTabSz="933450" eaLnBrk="0" hangingPunct="0"/>
            <a:fld id="{BEEE5B3C-18C1-409B-A954-5272E443E280}" type="slidenum">
              <a:rPr lang="en-US" sz="1200">
                <a:solidFill>
                  <a:prstClr val="black"/>
                </a:solidFill>
              </a:rPr>
              <a:pPr algn="r" defTabSz="933450" eaLnBrk="0" hangingPunct="0"/>
              <a:t>38</a:t>
            </a:fld>
            <a:endParaRPr lang="en-US" sz="1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78B7B-63BE-4B47-8A63-0D0411005742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81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BC75132-AAA9-4925-8068-1593E29278E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C440BD-8298-4D80-8E41-9D23636F332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2824A7-3571-48F6-B2DC-FC7AB73C82F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/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971926" y="8831264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99" tIns="46551" rIns="93099" bIns="46551" anchor="b"/>
          <a:lstStyle/>
          <a:p>
            <a:pPr algn="r" defTabSz="930138" eaLnBrk="0" hangingPunct="0"/>
            <a:fld id="{2DB08708-4E05-4047-A9FB-ABC86EF7FB9C}" type="slidenum">
              <a:rPr lang="en-US" sz="1200">
                <a:latin typeface="Times New Roman" pitchFamily="18" charset="0"/>
              </a:rPr>
              <a:pPr algn="r" defTabSz="930138" eaLnBrk="0" hangingPunct="0"/>
              <a:t>43</a:t>
            </a:fld>
            <a:endParaRPr lang="en-US" sz="1200" dirty="0">
              <a:latin typeface="Times New Roman" pitchFamily="18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6435" y="696309"/>
            <a:ext cx="4602096" cy="3487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6"/>
            <a:ext cx="5143500" cy="4183063"/>
          </a:xfrm>
          <a:noFill/>
        </p:spPr>
        <p:txBody>
          <a:bodyPr wrap="square" lIns="93099" tIns="46551" rIns="93099" bIns="46551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3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3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3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0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02F6F-4C44-4BE6-9789-2EF10CD535E7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  <a:ln/>
        </p:spPr>
        <p:txBody>
          <a:bodyPr lIns="90365" tIns="45182" rIns="90365" bIns="45182">
            <a:normAutofit/>
          </a:bodyPr>
          <a:lstStyle/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4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0C1CA-FEB8-408F-9B97-5C8DFB1E413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828800" y="6263640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Office of the Director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828800" y="6464808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Place Office Title Here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00A52-8333-4CD2-B0BA-24CF65B762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lIns="91416" tIns="45708" rIns="91416" bIns="45708" anchor="b" anchorCtr="0"/>
          <a:lstStyle>
            <a:lvl1pPr>
              <a:lnSpc>
                <a:spcPts val="2999"/>
              </a:lnSpc>
              <a:defRPr sz="2400" b="0" baseline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lIns="91416" tIns="45708" rIns="91416" bIns="45708"/>
          <a:lstStyle>
            <a:lvl1pPr>
              <a:buClr>
                <a:srgbClr val="FF9900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87405" y="6477000"/>
            <a:ext cx="456595" cy="381000"/>
          </a:xfrm>
          <a:prstGeom prst="rect">
            <a:avLst/>
          </a:prstGeom>
        </p:spPr>
        <p:txBody>
          <a:bodyPr lIns="86493" tIns="43247" rIns="86493" bIns="43247"/>
          <a:lstStyle>
            <a:lvl1pPr>
              <a:defRPr>
                <a:solidFill>
                  <a:prstClr val="white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A3B6CB8E-A05A-4092-AE4A-F3AED012E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38474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 userDrawn="1"/>
        </p:nvSpPr>
        <p:spPr bwMode="auto">
          <a:xfrm>
            <a:off x="609600" y="1066800"/>
            <a:ext cx="8001000" cy="0"/>
          </a:xfrm>
          <a:prstGeom prst="line">
            <a:avLst/>
          </a:prstGeom>
          <a:noFill/>
          <a:ln w="25400">
            <a:solidFill>
              <a:schemeClr val="accent6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n>
                <a:solidFill>
                  <a:schemeClr val="accent6">
                    <a:lumMod val="50000"/>
                    <a:lumOff val="50000"/>
                  </a:schemeClr>
                </a:solidFill>
              </a:ln>
              <a:latin typeface="+mn-lt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buFont typeface="Arial" pitchFamily="34" charset="0"/>
              <a:buNone/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304800"/>
            <a:ext cx="8229600" cy="3810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4771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828800" y="6263640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Office of the Director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828800" y="6464808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Place Office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218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938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(for content heavy tables and charts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2915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01013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6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800"/>
              </a:lnSpc>
              <a:defRPr sz="3600" b="1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Section Header</a:t>
            </a:r>
            <a:br>
              <a:rPr lang="en-US" dirty="0" smtClean="0"/>
            </a:br>
            <a:r>
              <a:rPr lang="en-US" dirty="0" smtClean="0"/>
              <a:t>Myriad Pro, bold, shadow, 36pt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– Myriad Pro, 20pt</a:t>
            </a:r>
          </a:p>
        </p:txBody>
      </p:sp>
    </p:spTree>
    <p:extLst>
      <p:ext uri="{BB962C8B-B14F-4D97-AF65-F5344CB8AC3E}">
        <p14:creationId xmlns:p14="http://schemas.microsoft.com/office/powerpoint/2010/main" val="12962236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Header – Myriad Pro, bold, shadow, 20pt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  <a:p>
            <a:pPr lvl="0"/>
            <a:r>
              <a:rPr lang="en-US" dirty="0" smtClean="0"/>
              <a:t>Myriad Pro, 14pt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6348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Photo Title – Myriad Pro, Bold, Shadow, 20pt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ln w="25400"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 or credits for photo – Myriad Pro, 14pt</a:t>
            </a:r>
          </a:p>
        </p:txBody>
      </p:sp>
    </p:spTree>
    <p:extLst>
      <p:ext uri="{BB962C8B-B14F-4D97-AF65-F5344CB8AC3E}">
        <p14:creationId xmlns:p14="http://schemas.microsoft.com/office/powerpoint/2010/main" val="35538659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9812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Closing– Myriad Pro, Bold, 28pt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71600" y="4343400"/>
            <a:ext cx="64008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 smtClean="0">
                <a:solidFill>
                  <a:srgbClr val="FFFFFF"/>
                </a:solidFill>
              </a:rPr>
              <a:t>For more information please contact Centers for Disease Control and Prevention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71600" y="4706034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1600 Clifton Road NE, Atlanta, GA 30333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Telephone, 1-800-CDC-INFO (232-4636)/TTY: 1-888-232-6348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E-mail: cdcinfo@cdc.gov 	Web: www.cdc.gov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63640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Office of the Director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6464808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Place Office Title Here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371600" y="5421868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rgbClr val="FFFFFF"/>
                </a:solidFill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</p:spTree>
    <p:extLst>
      <p:ext uri="{BB962C8B-B14F-4D97-AF65-F5344CB8AC3E}">
        <p14:creationId xmlns:p14="http://schemas.microsoft.com/office/powerpoint/2010/main" val="339690232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609600"/>
            <a:ext cx="6096000" cy="114300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(for content heavy tables and charts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800"/>
              </a:lnSpc>
              <a:defRPr sz="3600" b="1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Section Header</a:t>
            </a:r>
            <a:br>
              <a:rPr lang="en-US" dirty="0" smtClean="0"/>
            </a:br>
            <a:r>
              <a:rPr lang="en-US" dirty="0" smtClean="0"/>
              <a:t>Myriad Pro, bold, shadow, 36pt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– Myriad Pro, 20pt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Header – Myriad Pro, bold, shadow, 20pt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  <a:p>
            <a:pPr lvl="0"/>
            <a:r>
              <a:rPr lang="en-US" dirty="0" smtClean="0"/>
              <a:t>Myriad Pro, 14pt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Photo Title – Myriad Pro, Bold, Shadow, 20pt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ln w="25400"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 or credits for photo – Myriad Pro, 14pt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9812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Closing– Myriad Pro, Bold, 28pt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71600" y="4343400"/>
            <a:ext cx="64008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300" b="1" dirty="0" smtClean="0">
                <a:solidFill>
                  <a:schemeClr val="tx2"/>
                </a:solidFill>
              </a:rPr>
              <a:t>For more information please contact Centers for Disease Control and Prevention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71600" y="4706034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chemeClr val="tx2"/>
                </a:solidFill>
              </a:rPr>
              <a:t>1600 Clifton Road NE, Atlanta, GA 30333</a:t>
            </a:r>
          </a:p>
          <a:p>
            <a:pPr lvl="0"/>
            <a:r>
              <a:rPr lang="en-US" sz="1200" dirty="0" smtClean="0">
                <a:solidFill>
                  <a:schemeClr val="tx2"/>
                </a:solidFill>
              </a:rPr>
              <a:t>Telephone, 1-800-CDC-INFO (232-4636)/TTY: 1-888-232-6348</a:t>
            </a:r>
          </a:p>
          <a:p>
            <a:pPr lvl="0"/>
            <a:r>
              <a:rPr lang="en-US" sz="1200" dirty="0" smtClean="0">
                <a:solidFill>
                  <a:schemeClr val="tx2"/>
                </a:solidFill>
              </a:rPr>
              <a:t>E-mail: cdcinfo@cdc.gov 	Web: www.cdc.gov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63640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Office of the Director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6464808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Place Office Title Here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371600" y="5421868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 smtClean="0">
                <a:solidFill>
                  <a:schemeClr val="tx2"/>
                </a:solidFill>
              </a:rPr>
              <a:t>The findings</a:t>
            </a:r>
            <a:r>
              <a:rPr lang="en-US" sz="900" baseline="0" dirty="0" smtClean="0">
                <a:solidFill>
                  <a:schemeClr val="tx2"/>
                </a:solidFill>
              </a:rPr>
              <a:t> and conclusions in this report are those of the authors and do not necessarily represent the official position of the Centers for Disease Control and Prevention.</a:t>
            </a:r>
            <a:endParaRPr lang="en-US" sz="9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97" r:id="rId3"/>
    <p:sldLayoutId id="2147483693" r:id="rId4"/>
    <p:sldLayoutId id="2147483694" r:id="rId5"/>
    <p:sldLayoutId id="2147483686" r:id="rId6"/>
    <p:sldLayoutId id="2147483688" r:id="rId7"/>
    <p:sldLayoutId id="2147483689" r:id="rId8"/>
    <p:sldLayoutId id="2147483690" r:id="rId9"/>
    <p:sldLayoutId id="2147483698" r:id="rId10"/>
    <p:sldLayoutId id="2147483701" r:id="rId11"/>
    <p:sldLayoutId id="2147483704" r:id="rId12"/>
    <p:sldLayoutId id="2147483706" r:id="rId13"/>
    <p:sldLayoutId id="2147483719" r:id="rId14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68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8" r:id="rId10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jpeg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hyperlink" Target="http://intra-apps.cdc.gov/od/otper/images/COTPER-Organizational_Chart.pdf" TargetMode="External"/><Relationship Id="rId10" Type="http://schemas.openxmlformats.org/officeDocument/2006/relationships/image" Target="../media/image5.emf"/><Relationship Id="rId4" Type="http://schemas.openxmlformats.org/officeDocument/2006/relationships/hyperlink" Target="http://intranet.cdc.gov/leadership/LGBoards/elb/profile/elbProfile/gerberding.html" TargetMode="External"/><Relationship Id="rId9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jpe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jpe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hyperlink" Target="http://www.hotshotdeliveryservice.com/images/warehousing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6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Centers for Disease Control and Prevention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Office of Public Health Preparedness and Response</a:t>
            </a:r>
          </a:p>
          <a:p>
            <a:endParaRPr lang="en-US" dirty="0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479925" y="3200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kumimoji="1" lang="en-US" b="0">
              <a:hlinkClick r:id="rId4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4479925" y="3200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kumimoji="1" lang="en-US" b="0">
              <a:hlinkClick r:id="rId5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4479925" y="3200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kumimoji="1" lang="en-US" b="0">
              <a:hlinkClick r:id="rId5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83141" y="4114801"/>
            <a:ext cx="2803659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itle 3"/>
          <p:cNvSpPr>
            <a:spLocks noGrp="1"/>
          </p:cNvSpPr>
          <p:nvPr>
            <p:ph type="title"/>
          </p:nvPr>
        </p:nvSpPr>
        <p:spPr>
          <a:xfrm>
            <a:off x="533400" y="3048000"/>
            <a:ext cx="8077200" cy="838200"/>
          </a:xfrm>
        </p:spPr>
        <p:txBody>
          <a:bodyPr/>
          <a:lstStyle/>
          <a:p>
            <a:r>
              <a:rPr lang="en-US" sz="3200" dirty="0" smtClean="0">
                <a:solidFill>
                  <a:srgbClr val="FFC000"/>
                </a:solidFill>
              </a:rPr>
              <a:t> U.S. CDC Incident Management System</a:t>
            </a:r>
            <a:endParaRPr lang="en-US" sz="3200" dirty="0"/>
          </a:p>
        </p:txBody>
      </p:sp>
      <p:pic>
        <p:nvPicPr>
          <p:cNvPr id="25" name="Picture 5" descr="sign_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25450" y="0"/>
            <a:ext cx="2414105" cy="28057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26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643085" y="4114801"/>
            <a:ext cx="2328715" cy="1752600"/>
          </a:xfrm>
        </p:spPr>
      </p:pic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594651"/>
              </p:ext>
            </p:extLst>
          </p:nvPr>
        </p:nvGraphicFramePr>
        <p:xfrm>
          <a:off x="2989466" y="4114800"/>
          <a:ext cx="2899867" cy="1776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Visio" r:id="rId9" imgW="3235396" imgH="1982611" progId="">
                  <p:embed/>
                </p:oleObj>
              </mc:Choice>
              <mc:Fallback>
                <p:oleObj name="Visio" r:id="rId9" imgW="3235396" imgH="1982611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466" y="4114800"/>
                        <a:ext cx="2899867" cy="1776879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 w="38100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4" descr="PHIL Image 797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4650" y="347040"/>
            <a:ext cx="2514600" cy="2382486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31" name="Picture 30" descr="John and Ops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15000" y="381000"/>
            <a:ext cx="2997200" cy="22479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Chief of Staff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057400"/>
            <a:ext cx="8305800" cy="3124199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Supervises and coordinates the details of the CDC IMS response.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Ensures the staff provides the IM updated estimates and plans for future actions.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Supervises the staff’s synchronization.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Supervises information flow in and out of the staff.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Oversees the General Staff support sections. 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/>
          <p:cNvSpPr>
            <a:spLocks noGrp="1"/>
          </p:cNvSpPr>
          <p:nvPr>
            <p:ph type="title"/>
          </p:nvPr>
        </p:nvSpPr>
        <p:spPr bwMode="auto">
          <a:xfrm>
            <a:off x="457200" y="-3810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mtClean="0"/>
              <a:t>General Staff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2667000"/>
            <a:ext cx="8229600" cy="3276600"/>
          </a:xfrm>
        </p:spPr>
        <p:txBody>
          <a:bodyPr/>
          <a:lstStyle/>
          <a:p>
            <a:pPr>
              <a:lnSpc>
                <a:spcPts val="2600"/>
              </a:lnSpc>
              <a:spcAft>
                <a:spcPct val="20000"/>
              </a:spcAft>
              <a:buNone/>
              <a:defRPr/>
            </a:pPr>
            <a:r>
              <a:rPr lang="en-US" b="0" kern="0" dirty="0" smtClean="0"/>
              <a:t>Supports the scientific response for the incident</a:t>
            </a:r>
            <a:endParaRPr lang="en-US" sz="2000" b="0" dirty="0" smtClean="0"/>
          </a:p>
          <a:p>
            <a:pPr>
              <a:lnSpc>
                <a:spcPts val="2600"/>
              </a:lnSpc>
              <a:spcAft>
                <a:spcPct val="20000"/>
              </a:spcAft>
              <a:defRPr/>
            </a:pPr>
            <a:r>
              <a:rPr lang="en-US" sz="2000" b="0" dirty="0" smtClean="0"/>
              <a:t>Provides Public Health messaging to the public</a:t>
            </a:r>
            <a:endParaRPr lang="en-US" sz="2000" b="0" kern="0" dirty="0" smtClean="0"/>
          </a:p>
          <a:p>
            <a:pPr>
              <a:lnSpc>
                <a:spcPts val="2600"/>
              </a:lnSpc>
              <a:spcAft>
                <a:spcPct val="20000"/>
              </a:spcAft>
              <a:defRPr/>
            </a:pPr>
            <a:r>
              <a:rPr lang="en-US" sz="2000" b="0" dirty="0" smtClean="0"/>
              <a:t>Manages the CDC emergency operations center (EOC)</a:t>
            </a:r>
          </a:p>
          <a:p>
            <a:pPr>
              <a:lnSpc>
                <a:spcPts val="2600"/>
              </a:lnSpc>
              <a:spcAft>
                <a:spcPct val="20000"/>
              </a:spcAft>
              <a:defRPr/>
            </a:pPr>
            <a:r>
              <a:rPr lang="en-US" sz="2000" b="0" dirty="0" smtClean="0"/>
              <a:t>Prepares and publishes CDC Incident Action Plans (IAPs) and Situation Reports (SITREPs)</a:t>
            </a:r>
          </a:p>
          <a:p>
            <a:pPr>
              <a:lnSpc>
                <a:spcPts val="2600"/>
              </a:lnSpc>
              <a:spcAft>
                <a:spcPct val="20000"/>
              </a:spcAft>
              <a:defRPr/>
            </a:pPr>
            <a:r>
              <a:rPr lang="en-US" sz="2000" b="0" kern="0" dirty="0" smtClean="0"/>
              <a:t>Provides logistical and financial support for the incident response </a:t>
            </a:r>
          </a:p>
          <a:p>
            <a:pPr>
              <a:lnSpc>
                <a:spcPts val="2600"/>
              </a:lnSpc>
              <a:spcAft>
                <a:spcPct val="20000"/>
              </a:spcAft>
              <a:defRPr/>
            </a:pPr>
            <a:r>
              <a:rPr lang="en-US" sz="2000" b="0" kern="0" dirty="0" smtClean="0"/>
              <a:t>Resources personnel and staffing for the incident response</a:t>
            </a:r>
            <a:endParaRPr lang="en-US" sz="2000" b="0" dirty="0" smtClean="0"/>
          </a:p>
          <a:p>
            <a:pPr>
              <a:lnSpc>
                <a:spcPts val="2600"/>
              </a:lnSpc>
              <a:spcAft>
                <a:spcPct val="20000"/>
              </a:spcAft>
              <a:defRPr/>
            </a:pPr>
            <a:r>
              <a:rPr lang="en-US" sz="2000" b="0" dirty="0" smtClean="0"/>
              <a:t>Improves Situational Awareness by integrating and managing critical information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315756"/>
              </p:ext>
            </p:extLst>
          </p:nvPr>
        </p:nvGraphicFramePr>
        <p:xfrm>
          <a:off x="304800" y="152400"/>
          <a:ext cx="85344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4" name="Visio" r:id="rId4" imgW="7121652" imgH="2663952" progId="Visio.Drawing.11">
                  <p:embed/>
                </p:oleObj>
              </mc:Choice>
              <mc:Fallback>
                <p:oleObj name="Visio" r:id="rId4" imgW="7121652" imgH="266395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52400"/>
                        <a:ext cx="8534400" cy="236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Maples Rze Rillin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304800"/>
            <a:ext cx="1905000" cy="1428750"/>
          </a:xfrm>
          <a:prstGeom prst="rect">
            <a:avLst/>
          </a:prstGeom>
        </p:spPr>
      </p:pic>
      <p:pic>
        <p:nvPicPr>
          <p:cNvPr id="7" name="Picture 6" descr="Dave Brief Plans Team Room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600" y="304800"/>
            <a:ext cx="190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2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44562"/>
          </a:xfrm>
        </p:spPr>
        <p:txBody>
          <a:bodyPr/>
          <a:lstStyle/>
          <a:p>
            <a:r>
              <a:rPr lang="en-US" dirty="0" smtClean="0"/>
              <a:t>Joint Information Center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667000"/>
          </a:xfrm>
        </p:spPr>
        <p:txBody>
          <a:bodyPr/>
          <a:lstStyle/>
          <a:p>
            <a:pPr marL="685800">
              <a:spcBef>
                <a:spcPct val="0"/>
              </a:spcBef>
              <a:spcAft>
                <a:spcPct val="10000"/>
              </a:spcAft>
              <a:buFont typeface="Wingdings" pitchFamily="2" charset="2"/>
              <a:buChar char="§"/>
            </a:pPr>
            <a:endParaRPr lang="en-US" sz="2800" b="0" dirty="0" smtClean="0"/>
          </a:p>
          <a:p>
            <a:pPr marL="685800">
              <a:spcBef>
                <a:spcPct val="0"/>
              </a:spcBef>
              <a:spcAft>
                <a:spcPct val="10000"/>
              </a:spcAft>
              <a:buFont typeface="Wingdings" pitchFamily="2" charset="2"/>
              <a:buChar char="§"/>
            </a:pPr>
            <a:r>
              <a:rPr lang="en-US" sz="2800" b="0" dirty="0" smtClean="0"/>
              <a:t>Structure works equally well for large or small situations</a:t>
            </a:r>
          </a:p>
          <a:p>
            <a:pPr marL="685800">
              <a:spcBef>
                <a:spcPct val="0"/>
              </a:spcBef>
              <a:spcAft>
                <a:spcPct val="10000"/>
              </a:spcAft>
              <a:buFont typeface="Wingdings" pitchFamily="2" charset="2"/>
              <a:buChar char="§"/>
            </a:pPr>
            <a:r>
              <a:rPr lang="en-US" sz="2800" b="0" dirty="0" smtClean="0"/>
              <a:t>Analyzes public perceptions</a:t>
            </a:r>
          </a:p>
          <a:p>
            <a:pPr marL="685800">
              <a:spcBef>
                <a:spcPct val="0"/>
              </a:spcBef>
              <a:spcAft>
                <a:spcPct val="10000"/>
              </a:spcAft>
              <a:buFont typeface="Wingdings" pitchFamily="2" charset="2"/>
              <a:buChar char="§"/>
            </a:pPr>
            <a:r>
              <a:rPr lang="en-US" sz="2800" b="0" dirty="0" smtClean="0"/>
              <a:t>Informs the public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11430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ct val="10000"/>
              </a:spcAft>
            </a:pPr>
            <a:r>
              <a:rPr lang="en-US" sz="3200" dirty="0" smtClean="0">
                <a:solidFill>
                  <a:schemeClr val="bg2"/>
                </a:solidFill>
              </a:rPr>
              <a:t>Delivers </a:t>
            </a:r>
            <a:r>
              <a:rPr lang="en-US" sz="3200" dirty="0">
                <a:solidFill>
                  <a:schemeClr val="bg2"/>
                </a:solidFill>
              </a:rPr>
              <a:t>accurate, coordinated, timely, and accessible information to affected audiences, including governments, media, the private sector, and the local populace, including the special needs population</a:t>
            </a:r>
          </a:p>
        </p:txBody>
      </p:sp>
    </p:spTree>
    <p:extLst>
      <p:ext uri="{BB962C8B-B14F-4D97-AF65-F5344CB8AC3E}">
        <p14:creationId xmlns:p14="http://schemas.microsoft.com/office/powerpoint/2010/main" val="1351611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31838"/>
          </a:xfrm>
        </p:spPr>
        <p:txBody>
          <a:bodyPr/>
          <a:lstStyle/>
          <a:p>
            <a:r>
              <a:rPr lang="en-US" dirty="0" smtClean="0"/>
              <a:t>Operations Section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0" y="1219200"/>
            <a:ext cx="7924800" cy="4191000"/>
          </a:xfrm>
        </p:spPr>
        <p:txBody>
          <a:bodyPr/>
          <a:lstStyle/>
          <a:p>
            <a:pPr marL="339725" indent="-339725">
              <a:spcBef>
                <a:spcPct val="0"/>
              </a:spcBef>
              <a:spcAft>
                <a:spcPct val="10000"/>
              </a:spcAft>
            </a:pPr>
            <a:r>
              <a:rPr lang="en-US" sz="2800" b="0" dirty="0" smtClean="0"/>
              <a:t>Manages the CDC’s command center (EOC) for coordinating emergency responses to domestic and international public health threats </a:t>
            </a:r>
          </a:p>
          <a:p>
            <a:pPr marL="339725" indent="-339725">
              <a:spcBef>
                <a:spcPct val="0"/>
              </a:spcBef>
              <a:spcAft>
                <a:spcPct val="10000"/>
              </a:spcAft>
            </a:pPr>
            <a:r>
              <a:rPr lang="en-US" sz="2800" b="0" dirty="0" smtClean="0"/>
              <a:t>Core Staff 24/7/365 to provide worldwide situational awareness</a:t>
            </a:r>
          </a:p>
          <a:p>
            <a:pPr marL="339725" indent="-339725">
              <a:spcBef>
                <a:spcPct val="0"/>
              </a:spcBef>
              <a:spcAft>
                <a:spcPct val="10000"/>
              </a:spcAft>
            </a:pPr>
            <a:r>
              <a:rPr lang="en-US" sz="2800" b="0" dirty="0" smtClean="0"/>
              <a:t>Serves as point of contact for state agencies reporting potential public health threats to CDC</a:t>
            </a:r>
          </a:p>
          <a:p>
            <a:pPr marL="339725" indent="-339725">
              <a:spcBef>
                <a:spcPct val="0"/>
              </a:spcBef>
              <a:spcAft>
                <a:spcPct val="10000"/>
              </a:spcAft>
            </a:pPr>
            <a:r>
              <a:rPr lang="en-US" sz="2800" b="0" dirty="0" smtClean="0"/>
              <a:t>Monitors DCIRs</a:t>
            </a:r>
          </a:p>
          <a:p>
            <a:endParaRPr lang="en-US" dirty="0"/>
          </a:p>
        </p:txBody>
      </p:sp>
      <p:pic>
        <p:nvPicPr>
          <p:cNvPr id="5" name="Picture 4" descr="DEOC bullp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800600"/>
            <a:ext cx="15335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AV"/>
          <p:cNvPicPr>
            <a:picLocks noChangeAspect="1" noChangeArrowheads="1"/>
          </p:cNvPicPr>
          <p:nvPr/>
        </p:nvPicPr>
        <p:blipFill>
          <a:blip r:embed="rId4" cstate="print">
            <a:lum bright="10000" contrast="20000"/>
          </a:blip>
          <a:srcRect l="12375" t="20250"/>
          <a:stretch>
            <a:fillRect/>
          </a:stretch>
        </p:blipFill>
        <p:spPr bwMode="auto">
          <a:xfrm>
            <a:off x="3657600" y="4982496"/>
            <a:ext cx="2179638" cy="139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5105400"/>
            <a:ext cx="1630816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9132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Mission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chemeClr val="tx2"/>
                </a:solidFill>
              </a:rPr>
              <a:t>To inform, coordinate, and enable CDC’s response activities 24/7/365.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chemeClr val="tx2"/>
                </a:solidFill>
              </a:rPr>
              <a:t>Inform decision makers of all Director’s Critical Information Requirements (DCIR)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chemeClr val="tx2"/>
                </a:solidFill>
              </a:rPr>
              <a:t>Coordinate the daily utilization of CDC resources to support public health requests and inquiries for all incidents and exercises.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chemeClr val="tx2"/>
                </a:solidFill>
              </a:rPr>
              <a:t>Ensure the EOCs and COOP sites are operationally ready to support CDC CIOs in public health responses. </a:t>
            </a:r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7713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28800" y="685800"/>
            <a:ext cx="5486400" cy="566738"/>
          </a:xfrm>
        </p:spPr>
        <p:txBody>
          <a:bodyPr/>
          <a:lstStyle/>
          <a:p>
            <a:pPr algn="ctr"/>
            <a:r>
              <a:rPr lang="en-US" sz="3200" dirty="0" smtClean="0"/>
              <a:t>Operations (OPS)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4086319"/>
              </p:ext>
            </p:extLst>
          </p:nvPr>
        </p:nvGraphicFramePr>
        <p:xfrm>
          <a:off x="762000" y="1600200"/>
          <a:ext cx="77724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603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533400"/>
            <a:ext cx="8534400" cy="609600"/>
          </a:xfrm>
        </p:spPr>
        <p:txBody>
          <a:bodyPr/>
          <a:lstStyle/>
          <a:p>
            <a:pPr algn="ctr"/>
            <a:r>
              <a:rPr lang="en-US" sz="3200" dirty="0" smtClean="0"/>
              <a:t>Organizational Structure Response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457200" y="1219200"/>
          <a:ext cx="8153399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2520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and Functions – The Watch Team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752600"/>
            <a:ext cx="4648200" cy="44958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Provides 24/7/365 support as:</a:t>
            </a:r>
          </a:p>
          <a:p>
            <a:pPr lvl="1">
              <a:buSzPct val="70000"/>
            </a:pPr>
            <a:r>
              <a:rPr lang="en-US" dirty="0" smtClean="0">
                <a:solidFill>
                  <a:schemeClr val="tx2"/>
                </a:solidFill>
              </a:rPr>
              <a:t>A central link between state/local health departments and CDC SMEs. </a:t>
            </a:r>
          </a:p>
          <a:p>
            <a:pPr lvl="1">
              <a:buSzPct val="70000"/>
            </a:pPr>
            <a:r>
              <a:rPr lang="en-US" dirty="0" smtClean="0">
                <a:solidFill>
                  <a:schemeClr val="tx2"/>
                </a:solidFill>
              </a:rPr>
              <a:t>A health and safety link between CIOs and their staff (both those on travel and those assigned overseas).</a:t>
            </a:r>
          </a:p>
          <a:p>
            <a:pPr lvl="1">
              <a:buSzPct val="70000"/>
            </a:pPr>
            <a:r>
              <a:rPr lang="en-US" dirty="0" smtClean="0">
                <a:solidFill>
                  <a:schemeClr val="tx2"/>
                </a:solidFill>
              </a:rPr>
              <a:t>A source of situational awareness of all operationally relevant information for CDC leadership and HHS.</a:t>
            </a:r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4739" r="17408"/>
          <a:stretch/>
        </p:blipFill>
        <p:spPr bwMode="auto">
          <a:xfrm>
            <a:off x="5257800" y="1752600"/>
            <a:ext cx="345612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229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35100"/>
            <a:ext cx="8229600" cy="4800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The Watch Team priorities are guided by the DCIRs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>
                <a:solidFill>
                  <a:srgbClr val="FFFF00"/>
                </a:solidFill>
              </a:rPr>
              <a:t>Internal </a:t>
            </a:r>
            <a:r>
              <a:rPr lang="en-US" sz="2200" dirty="0" smtClean="0"/>
              <a:t>DCIRs:</a:t>
            </a:r>
          </a:p>
          <a:p>
            <a:pPr lvl="1">
              <a:buSzPct val="70000"/>
            </a:pPr>
            <a:r>
              <a:rPr lang="en-US" dirty="0" smtClean="0"/>
              <a:t>Accidental death or injury of CDC personnel</a:t>
            </a:r>
          </a:p>
          <a:p>
            <a:pPr lvl="1">
              <a:buSzPct val="70000"/>
            </a:pPr>
            <a:r>
              <a:rPr lang="en-US" dirty="0" smtClean="0"/>
              <a:t>Events affecting CDC installation activities/operations</a:t>
            </a:r>
          </a:p>
          <a:p>
            <a:pPr lvl="1">
              <a:buSzPct val="70000"/>
            </a:pPr>
            <a:r>
              <a:rPr lang="en-US" dirty="0" smtClean="0"/>
              <a:t>Incidents of international significance affecting CDC staff</a:t>
            </a:r>
          </a:p>
          <a:p>
            <a:r>
              <a:rPr lang="en-US" sz="2200" dirty="0" smtClean="0">
                <a:solidFill>
                  <a:srgbClr val="FFFF00"/>
                </a:solidFill>
              </a:rPr>
              <a:t>National </a:t>
            </a:r>
            <a:r>
              <a:rPr lang="en-US" sz="2200" dirty="0">
                <a:solidFill>
                  <a:srgbClr val="FFFF00"/>
                </a:solidFill>
              </a:rPr>
              <a:t>and global</a:t>
            </a:r>
            <a:r>
              <a:rPr lang="en-US" sz="2200" dirty="0"/>
              <a:t> DCIRs </a:t>
            </a:r>
            <a:endParaRPr lang="en-US" sz="2200" dirty="0" smtClean="0"/>
          </a:p>
          <a:p>
            <a:pPr lvl="1">
              <a:buSzPct val="70000"/>
            </a:pPr>
            <a:r>
              <a:rPr lang="en-US" dirty="0" smtClean="0"/>
              <a:t>Disease outbreaks/deaths that are above the base line for the seasonal or geographic norms</a:t>
            </a:r>
          </a:p>
          <a:p>
            <a:pPr lvl="1">
              <a:buSzPct val="70000"/>
            </a:pPr>
            <a:r>
              <a:rPr lang="en-US" dirty="0" smtClean="0"/>
              <a:t>Any chemical, biological, nuclear threats or events</a:t>
            </a:r>
          </a:p>
          <a:p>
            <a:r>
              <a:rPr lang="en-US" sz="2200" dirty="0" smtClean="0"/>
              <a:t>DCIRs for </a:t>
            </a:r>
            <a:r>
              <a:rPr lang="en-US" sz="2200" dirty="0" smtClean="0">
                <a:solidFill>
                  <a:srgbClr val="FFFF00"/>
                </a:solidFill>
              </a:rPr>
              <a:t>specific events</a:t>
            </a:r>
            <a:endParaRPr lang="en-US" dirty="0" smtClean="0"/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0" y="532155"/>
            <a:ext cx="9144000" cy="5346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2753" tIns="51377" rIns="102753" bIns="51377">
            <a:spAutoFit/>
          </a:bodyPr>
          <a:lstStyle/>
          <a:p>
            <a:pPr marL="385878" indent="-385878" algn="ctr" defTabSz="1027002"/>
            <a:r>
              <a:rPr lang="en-US" sz="2800" b="1" dirty="0" smtClean="0">
                <a:solidFill>
                  <a:schemeClr val="bg1"/>
                </a:solidFill>
              </a:rPr>
              <a:t>Director’s Critical Information Requirements (DCIRs)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95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 and Surveillance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point of contact for:</a:t>
            </a:r>
          </a:p>
          <a:p>
            <a:pPr lvl="1"/>
            <a:r>
              <a:rPr lang="en-US" dirty="0" err="1" smtClean="0"/>
              <a:t>BioSense</a:t>
            </a:r>
            <a:r>
              <a:rPr lang="en-US" dirty="0" smtClean="0"/>
              <a:t> analyses</a:t>
            </a:r>
          </a:p>
          <a:p>
            <a:pPr lvl="1"/>
            <a:r>
              <a:rPr lang="en-US" dirty="0" smtClean="0"/>
              <a:t>Program-specific surveillance reporting</a:t>
            </a:r>
          </a:p>
          <a:p>
            <a:pPr lvl="1"/>
            <a:r>
              <a:rPr lang="en-US" dirty="0" smtClean="0"/>
              <a:t>State Epidemiologists and field-assigned Career Epidemiology Field Officers (CEFOs)</a:t>
            </a:r>
          </a:p>
          <a:p>
            <a:r>
              <a:rPr lang="en-US" dirty="0" smtClean="0"/>
              <a:t>Translation into reports</a:t>
            </a:r>
          </a:p>
          <a:p>
            <a:pPr lvl="1"/>
            <a:r>
              <a:rPr lang="en-US" dirty="0" smtClean="0"/>
              <a:t>SPOTREPS</a:t>
            </a:r>
          </a:p>
          <a:p>
            <a:pPr lvl="1"/>
            <a:r>
              <a:rPr lang="en-US" dirty="0" smtClean="0"/>
              <a:t>SITREPS</a:t>
            </a:r>
          </a:p>
          <a:p>
            <a:pPr lvl="1"/>
            <a:r>
              <a:rPr lang="en-US" dirty="0" smtClean="0"/>
              <a:t>Daily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57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35980" y="1069428"/>
            <a:ext cx="8153400" cy="28952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</a:rPr>
              <a:t>Provides the template for incident management, regardless of cause, size, location, or complexity</a:t>
            </a:r>
          </a:p>
          <a:p>
            <a:pPr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</a:rPr>
              <a:t>Applicable at all jurisdictional levels and across functional disciplines</a:t>
            </a:r>
          </a:p>
          <a:p>
            <a:pPr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2"/>
                </a:solidFill>
              </a:rPr>
              <a:t>Enables </a:t>
            </a:r>
            <a:r>
              <a:rPr lang="en-US" altLang="zh-CN" sz="2800" dirty="0" smtClean="0">
                <a:solidFill>
                  <a:schemeClr val="bg2"/>
                </a:solidFill>
              </a:rPr>
              <a:t>federal</a:t>
            </a:r>
            <a:r>
              <a:rPr lang="en-US" altLang="zh-CN" sz="2800" dirty="0">
                <a:solidFill>
                  <a:schemeClr val="bg2"/>
                </a:solidFill>
              </a:rPr>
              <a:t>, </a:t>
            </a:r>
            <a:r>
              <a:rPr lang="en-US" altLang="zh-CN" sz="2800" dirty="0" smtClean="0">
                <a:solidFill>
                  <a:schemeClr val="bg2"/>
                </a:solidFill>
              </a:rPr>
              <a:t>state</a:t>
            </a:r>
            <a:r>
              <a:rPr lang="en-US" altLang="zh-CN" sz="2800" dirty="0">
                <a:solidFill>
                  <a:schemeClr val="bg2"/>
                </a:solidFill>
              </a:rPr>
              <a:t>, </a:t>
            </a:r>
            <a:r>
              <a:rPr lang="en-US" altLang="zh-CN" sz="2800" dirty="0" smtClean="0">
                <a:solidFill>
                  <a:schemeClr val="bg2"/>
                </a:solidFill>
              </a:rPr>
              <a:t>and </a:t>
            </a:r>
            <a:r>
              <a:rPr lang="en-US" altLang="zh-CN" sz="2800" dirty="0">
                <a:solidFill>
                  <a:schemeClr val="bg2"/>
                </a:solidFill>
              </a:rPr>
              <a:t>local governments, the private sector, and </a:t>
            </a:r>
            <a:r>
              <a:rPr lang="en-US" altLang="zh-CN" sz="2800" dirty="0" smtClean="0">
                <a:solidFill>
                  <a:schemeClr val="bg2"/>
                </a:solidFill>
              </a:rPr>
              <a:t>non-government organizations </a:t>
            </a:r>
            <a:r>
              <a:rPr lang="en-US" altLang="zh-CN" sz="2800" dirty="0">
                <a:solidFill>
                  <a:schemeClr val="bg2"/>
                </a:solidFill>
              </a:rPr>
              <a:t>to work together</a:t>
            </a:r>
            <a:endParaRPr lang="en-US" sz="280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400" dirty="0" smtClean="0">
              <a:solidFill>
                <a:schemeClr val="bg2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None/>
            </a:pPr>
            <a:endParaRPr lang="en-US" sz="2000" dirty="0" smtClean="0">
              <a:solidFill>
                <a:schemeClr val="bg2"/>
              </a:solidFill>
            </a:endParaRPr>
          </a:p>
        </p:txBody>
      </p:sp>
      <p:pic>
        <p:nvPicPr>
          <p:cNvPr id="5" name="Picture 4" descr="PHOTO04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9200" y="4800600"/>
            <a:ext cx="2667000" cy="1810291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scene3d>
            <a:camera prst="perspectiveContrastingRightFacing">
              <a:rot lat="24914" lon="18926662" rev="209711"/>
            </a:camera>
            <a:lightRig rig="threePt" dir="t"/>
          </a:scene3d>
        </p:spPr>
      </p:pic>
      <p:pic>
        <p:nvPicPr>
          <p:cNvPr id="6" name="Picture 11" descr="slide_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6193" y="4563433"/>
            <a:ext cx="2514600" cy="188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  <a:scene3d>
            <a:camera prst="perspectiveHeroicExtremeLeftFacing">
              <a:rot lat="21488109" lon="2097949" rev="21427137"/>
            </a:camera>
            <a:lightRig rig="threePt" dir="t"/>
          </a:scene3d>
        </p:spPr>
      </p:pic>
      <p:pic>
        <p:nvPicPr>
          <p:cNvPr id="7" name="Picture 8" descr="City Hall detail, Bath, Maine. FEMA Photo/Kevin Galvin  This image suggests the American tradition of solid self government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67560" y="4401481"/>
            <a:ext cx="1490240" cy="220941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74080" y="381000"/>
            <a:ext cx="8077200" cy="685800"/>
          </a:xfrm>
          <a:prstGeom prst="rect">
            <a:avLst/>
          </a:prstGeom>
          <a:noFill/>
          <a:ln w="57150">
            <a:noFill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Incident Management System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BioWatch</a:t>
            </a:r>
            <a:endParaRPr lang="en-US" dirty="0"/>
          </a:p>
          <a:p>
            <a:r>
              <a:rPr lang="en-US" dirty="0"/>
              <a:t>Select agent detection and alerting</a:t>
            </a:r>
          </a:p>
          <a:p>
            <a:pPr lvl="1"/>
            <a:r>
              <a:rPr lang="en-US" dirty="0"/>
              <a:t>Presumptive positive test results for select agents reported to EOC.</a:t>
            </a:r>
          </a:p>
          <a:p>
            <a:pPr lvl="1"/>
            <a:r>
              <a:rPr lang="en-US" dirty="0"/>
              <a:t>EOC coordinates with CDC laboratories for confirmatory testing.</a:t>
            </a:r>
          </a:p>
          <a:p>
            <a:pPr lvl="1"/>
            <a:r>
              <a:rPr lang="en-US" dirty="0"/>
              <a:t>EOC leadership notified if there is a confirmed positive test result for a select agent.  </a:t>
            </a:r>
          </a:p>
          <a:p>
            <a:r>
              <a:rPr lang="en-US" dirty="0" smtClean="0"/>
              <a:t>Laboratory </a:t>
            </a:r>
            <a:r>
              <a:rPr lang="en-US" dirty="0"/>
              <a:t>Response </a:t>
            </a:r>
            <a:r>
              <a:rPr lang="en-US" dirty="0" smtClean="0"/>
              <a:t>Network</a:t>
            </a:r>
          </a:p>
          <a:p>
            <a:pPr marL="346075" lvl="1" indent="0">
              <a:buNone/>
            </a:pPr>
            <a:r>
              <a:rPr lang="en-US" dirty="0" smtClean="0"/>
              <a:t>(integrated </a:t>
            </a:r>
            <a:r>
              <a:rPr lang="en-US" dirty="0"/>
              <a:t>network of state and local public health, federal, military, and international laboratories that can respond to bioterrorism, chemical terrorism and other public health emergencies</a:t>
            </a:r>
            <a:r>
              <a:rPr lang="en-US" dirty="0" smtClean="0"/>
              <a:t>.)</a:t>
            </a:r>
          </a:p>
          <a:p>
            <a:pPr lvl="1"/>
            <a:r>
              <a:rPr lang="en-US" dirty="0"/>
              <a:t>Proficiency testing and communications </a:t>
            </a:r>
            <a:r>
              <a:rPr lang="en-US" dirty="0" smtClean="0"/>
              <a:t>drills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06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68362"/>
          </a:xfrm>
        </p:spPr>
        <p:txBody>
          <a:bodyPr/>
          <a:lstStyle/>
          <a:p>
            <a:r>
              <a:rPr lang="en-US" dirty="0" smtClean="0"/>
              <a:t>Roles and Functions – Current Ops Team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191000"/>
          </a:xfrm>
        </p:spPr>
        <p:txBody>
          <a:bodyPr/>
          <a:lstStyle/>
          <a:p>
            <a:r>
              <a:rPr lang="en-US" sz="2200" dirty="0" smtClean="0">
                <a:solidFill>
                  <a:schemeClr val="tx2"/>
                </a:solidFill>
              </a:rPr>
              <a:t>Develops, coordinates and implements policies, procedures, and protocols.</a:t>
            </a:r>
          </a:p>
          <a:p>
            <a:r>
              <a:rPr lang="en-US" sz="2200" dirty="0" smtClean="0">
                <a:solidFill>
                  <a:schemeClr val="tx2"/>
                </a:solidFill>
              </a:rPr>
              <a:t>Enhances preparedness of the Operations Branch by conducting training on these policies, procedures, and protocols.</a:t>
            </a:r>
          </a:p>
          <a:p>
            <a:r>
              <a:rPr lang="en-US" sz="2200" dirty="0" smtClean="0">
                <a:solidFill>
                  <a:schemeClr val="tx2"/>
                </a:solidFill>
              </a:rPr>
              <a:t>Coordinates and manages all aspects of response and exercise activities with internal and external partners.</a:t>
            </a:r>
          </a:p>
          <a:p>
            <a:r>
              <a:rPr lang="en-US" sz="2200" dirty="0" smtClean="0">
                <a:solidFill>
                  <a:schemeClr val="tx2"/>
                </a:solidFill>
              </a:rPr>
              <a:t>Enables the activation of the EOC and serves as the crisis action team for all operational coordination.</a:t>
            </a:r>
          </a:p>
        </p:txBody>
      </p:sp>
    </p:spTree>
    <p:extLst>
      <p:ext uri="{BB962C8B-B14F-4D97-AF65-F5344CB8AC3E}">
        <p14:creationId xmlns:p14="http://schemas.microsoft.com/office/powerpoint/2010/main" val="4142588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Policies, Procedures and Protocols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National policies and doctrine followed in all operational activities</a:t>
            </a:r>
          </a:p>
          <a:p>
            <a:r>
              <a:rPr lang="en-US" dirty="0" smtClean="0"/>
              <a:t>Procedures and protocols updated annually</a:t>
            </a:r>
          </a:p>
          <a:p>
            <a:pPr lvl="1"/>
            <a:r>
              <a:rPr lang="en-US" dirty="0" smtClean="0"/>
              <a:t>Standard Operating Procedures and all Annexes for responding to general situations</a:t>
            </a:r>
          </a:p>
          <a:p>
            <a:pPr lvl="1"/>
            <a:r>
              <a:rPr lang="en-US" dirty="0" smtClean="0"/>
              <a:t>Disease- or disaster-specific protocols for actions not requiring approvals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677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Tasking and Tracking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Sources of </a:t>
            </a:r>
            <a:r>
              <a:rPr lang="en-US" dirty="0" err="1" smtClean="0"/>
              <a:t>taskings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External requests for information / action</a:t>
            </a:r>
          </a:p>
          <a:p>
            <a:pPr lvl="1"/>
            <a:r>
              <a:rPr lang="en-US" dirty="0" smtClean="0"/>
              <a:t>External mission assignments</a:t>
            </a:r>
          </a:p>
          <a:p>
            <a:pPr lvl="1"/>
            <a:r>
              <a:rPr lang="en-US" dirty="0" smtClean="0"/>
              <a:t>Internal directives</a:t>
            </a:r>
          </a:p>
          <a:p>
            <a:r>
              <a:rPr lang="en-US" dirty="0" smtClean="0"/>
              <a:t>Tasking details:  </a:t>
            </a:r>
          </a:p>
          <a:p>
            <a:pPr lvl="1">
              <a:buSzPct val="70000"/>
            </a:pPr>
            <a:r>
              <a:rPr lang="en-US" dirty="0">
                <a:solidFill>
                  <a:schemeClr val="tx2"/>
                </a:solidFill>
              </a:rPr>
              <a:t>Date and time </a:t>
            </a:r>
            <a:r>
              <a:rPr lang="en-US" dirty="0" smtClean="0">
                <a:solidFill>
                  <a:schemeClr val="tx2"/>
                </a:solidFill>
              </a:rPr>
              <a:t>received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buSzPct val="70000"/>
            </a:pPr>
            <a:r>
              <a:rPr lang="en-US" dirty="0" smtClean="0">
                <a:solidFill>
                  <a:schemeClr val="tx2"/>
                </a:solidFill>
              </a:rPr>
              <a:t>Task origination</a:t>
            </a:r>
          </a:p>
          <a:p>
            <a:pPr lvl="1">
              <a:buSzPct val="70000"/>
            </a:pPr>
            <a:r>
              <a:rPr lang="en-US" dirty="0" smtClean="0">
                <a:solidFill>
                  <a:schemeClr val="tx2"/>
                </a:solidFill>
              </a:rPr>
              <a:t>Tasking details (product or action needed)</a:t>
            </a:r>
          </a:p>
          <a:p>
            <a:pPr lvl="1">
              <a:buSzPct val="70000"/>
            </a:pPr>
            <a:r>
              <a:rPr lang="en-US" dirty="0" smtClean="0">
                <a:solidFill>
                  <a:schemeClr val="tx2"/>
                </a:solidFill>
              </a:rPr>
              <a:t>Who </a:t>
            </a:r>
            <a:r>
              <a:rPr lang="en-US" dirty="0">
                <a:solidFill>
                  <a:schemeClr val="tx2"/>
                </a:solidFill>
              </a:rPr>
              <a:t>will respond</a:t>
            </a:r>
          </a:p>
          <a:p>
            <a:pPr lvl="1">
              <a:buSzPct val="70000"/>
            </a:pPr>
            <a:r>
              <a:rPr lang="en-US" dirty="0">
                <a:solidFill>
                  <a:schemeClr val="tx2"/>
                </a:solidFill>
              </a:rPr>
              <a:t>Due </a:t>
            </a:r>
            <a:r>
              <a:rPr lang="en-US" dirty="0" smtClean="0">
                <a:solidFill>
                  <a:schemeClr val="tx2"/>
                </a:solidFill>
              </a:rPr>
              <a:t>date</a:t>
            </a:r>
          </a:p>
          <a:p>
            <a:pPr lvl="1">
              <a:buSzPct val="70000"/>
            </a:pPr>
            <a:r>
              <a:rPr lang="en-US" dirty="0" smtClean="0">
                <a:solidFill>
                  <a:schemeClr val="tx2"/>
                </a:solidFill>
              </a:rPr>
              <a:t>Status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buSzPct val="70000"/>
            </a:pPr>
            <a:r>
              <a:rPr lang="en-US" dirty="0" smtClean="0">
                <a:solidFill>
                  <a:schemeClr val="tx2"/>
                </a:solidFill>
              </a:rPr>
              <a:t>Completion date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680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and Functions – EOC Support Team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752600"/>
            <a:ext cx="3962400" cy="44958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Provides audiovisual, communications, and administrative support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Maintains equipment and ensures the readiness of both the EOC and its Alternate Operating Facilities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Conducts functional tests and communications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05000"/>
            <a:ext cx="4723207" cy="354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614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2100"/>
            <a:ext cx="9144000" cy="622300"/>
          </a:xfrm>
        </p:spPr>
        <p:txBody>
          <a:bodyPr/>
          <a:lstStyle/>
          <a:p>
            <a:pPr eaLnBrk="1" hangingPunct="1"/>
            <a:r>
              <a:rPr lang="en-US" dirty="0" smtClean="0"/>
              <a:t>Planning Section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33158"/>
            <a:ext cx="8382000" cy="5115242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600"/>
              </a:spcAft>
              <a:buSzPct val="80000"/>
              <a:defRPr/>
            </a:pPr>
            <a:r>
              <a:rPr lang="en-US" sz="2800" b="0" dirty="0" smtClean="0"/>
              <a:t>Produces agency situation reports (SITREPs)</a:t>
            </a:r>
          </a:p>
          <a:p>
            <a:pPr>
              <a:lnSpc>
                <a:spcPct val="80000"/>
              </a:lnSpc>
              <a:spcAft>
                <a:spcPts val="600"/>
              </a:spcAft>
              <a:buSzPct val="80000"/>
              <a:defRPr/>
            </a:pPr>
            <a:r>
              <a:rPr lang="en-US" sz="2800" b="0" dirty="0" smtClean="0"/>
              <a:t>Develops agency incident action plans (IAPs)</a:t>
            </a:r>
          </a:p>
          <a:p>
            <a:pPr>
              <a:lnSpc>
                <a:spcPct val="80000"/>
              </a:lnSpc>
              <a:spcAft>
                <a:spcPts val="600"/>
              </a:spcAft>
              <a:buSzPct val="80000"/>
              <a:defRPr/>
            </a:pPr>
            <a:r>
              <a:rPr lang="en-US" sz="2800" b="0" dirty="0" smtClean="0"/>
              <a:t>Develops event-specific courses of action, short &amp; long range planning, &amp; contingency planning</a:t>
            </a:r>
          </a:p>
          <a:p>
            <a:pPr>
              <a:lnSpc>
                <a:spcPct val="80000"/>
              </a:lnSpc>
              <a:spcAft>
                <a:spcPts val="600"/>
              </a:spcAft>
              <a:buSzPct val="80000"/>
              <a:defRPr/>
            </a:pPr>
            <a:r>
              <a:rPr lang="en-US" sz="2800" b="0" dirty="0" smtClean="0"/>
              <a:t>Facilitates the development of Agency response objectives</a:t>
            </a:r>
          </a:p>
          <a:p>
            <a:pPr>
              <a:lnSpc>
                <a:spcPct val="80000"/>
              </a:lnSpc>
              <a:spcAft>
                <a:spcPts val="600"/>
              </a:spcAft>
              <a:buSzPct val="80000"/>
              <a:defRPr/>
            </a:pPr>
            <a:r>
              <a:rPr lang="en-US" sz="2800" b="0" dirty="0" smtClean="0"/>
              <a:t>Ensures event-related documentation is maintained for post-response investigations, inquiries, and reviews</a:t>
            </a:r>
          </a:p>
          <a:p>
            <a:pPr>
              <a:lnSpc>
                <a:spcPct val="80000"/>
              </a:lnSpc>
              <a:spcAft>
                <a:spcPts val="600"/>
              </a:spcAft>
              <a:buSzPct val="80000"/>
              <a:defRPr/>
            </a:pPr>
            <a:r>
              <a:rPr lang="en-US" sz="2800" b="0" dirty="0" smtClean="0"/>
              <a:t>Conducts after action reviews </a:t>
            </a:r>
          </a:p>
          <a:p>
            <a:pPr>
              <a:lnSpc>
                <a:spcPct val="80000"/>
              </a:lnSpc>
              <a:spcAft>
                <a:spcPts val="600"/>
              </a:spcAft>
              <a:buSzPct val="80000"/>
              <a:defRPr/>
            </a:pPr>
            <a:r>
              <a:rPr lang="en-US" sz="2800" b="0" dirty="0" smtClean="0"/>
              <a:t>Develops improvement plans</a:t>
            </a:r>
          </a:p>
          <a:p>
            <a:pPr marL="231775" indent="-231775" eaLnBrk="1" hangingPunct="1">
              <a:spcBef>
                <a:spcPct val="0"/>
              </a:spcBef>
              <a:buClr>
                <a:schemeClr val="bg1"/>
              </a:buClr>
              <a:buSzPct val="100000"/>
              <a:buFontTx/>
              <a:buNone/>
              <a:defRPr/>
            </a:pPr>
            <a:endParaRPr lang="en-US" sz="2600" dirty="0" smtClean="0"/>
          </a:p>
        </p:txBody>
      </p:sp>
      <p:pic>
        <p:nvPicPr>
          <p:cNvPr id="4" name="Picture 3" descr="Dave Brief Plans Team Roo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4953000"/>
            <a:ext cx="1981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86000" y="1524000"/>
            <a:ext cx="4724400" cy="934151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Plans</a:t>
            </a:r>
            <a:r>
              <a:rPr lang="en-US" dirty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, Training, Exercises and Evaluations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Branch Chief</a:t>
            </a:r>
            <a:endParaRPr lang="en-US" dirty="0">
              <a:ln/>
              <a:solidFill>
                <a:schemeClr val="accent6"/>
              </a:solidFill>
              <a:ea typeface="ＭＳ Ｐゴシック" pitchFamily="-107" charset="-128"/>
              <a:cs typeface="Arial" pitchFamily="34" charset="0"/>
            </a:endParaRPr>
          </a:p>
        </p:txBody>
      </p:sp>
      <p:sp>
        <p:nvSpPr>
          <p:cNvPr id="11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552734" y="381000"/>
            <a:ext cx="8229600" cy="114300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>
              <a:lnSpc>
                <a:spcPct val="114000"/>
              </a:lnSpc>
            </a:pPr>
            <a:r>
              <a:rPr lang="en-US" sz="2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Plans, Training, Exercises and Evaluations (PTEE)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</a:t>
            </a:r>
            <a:endParaRPr lang="en-US" sz="24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533400" y="3810002"/>
            <a:ext cx="2057400" cy="761999"/>
          </a:xfrm>
          <a:prstGeom prst="rect">
            <a:avLst/>
          </a:prstGeom>
          <a:solidFill>
            <a:srgbClr val="99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Plans Section</a:t>
            </a:r>
            <a:endParaRPr lang="en-US" dirty="0">
              <a:ln/>
              <a:solidFill>
                <a:schemeClr val="accent6"/>
              </a:solidFill>
              <a:ea typeface="ＭＳ Ｐゴシック" pitchFamily="-107" charset="-128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0" y="2610552"/>
            <a:ext cx="2514600" cy="762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Support Staff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(Deputy, Science, Admin)</a:t>
            </a:r>
            <a:endParaRPr lang="en-US" dirty="0">
              <a:ln/>
              <a:solidFill>
                <a:schemeClr val="accent6"/>
              </a:solidFill>
              <a:ea typeface="ＭＳ Ｐゴシック" pitchFamily="-107" charset="-128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33800" y="3753551"/>
            <a:ext cx="4724400" cy="781751"/>
          </a:xfrm>
          <a:prstGeom prst="rect">
            <a:avLst/>
          </a:prstGeom>
          <a:solidFill>
            <a:srgbClr val="99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Training</a:t>
            </a:r>
            <a:r>
              <a:rPr lang="en-US" dirty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, Exercises and </a:t>
            </a: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Evaluations Section</a:t>
            </a:r>
            <a:endParaRPr lang="en-US" dirty="0">
              <a:ln/>
              <a:solidFill>
                <a:schemeClr val="accent6"/>
              </a:solidFill>
              <a:ea typeface="ＭＳ Ｐゴシック" pitchFamily="-107" charset="-128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43400" y="4648200"/>
            <a:ext cx="1447800" cy="60959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Training</a:t>
            </a:r>
            <a:endParaRPr lang="en-US" dirty="0">
              <a:ln/>
              <a:solidFill>
                <a:schemeClr val="accent6"/>
              </a:solidFill>
              <a:ea typeface="ＭＳ Ｐゴシック" pitchFamily="-107" charset="-128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00600" y="5410201"/>
            <a:ext cx="2819400" cy="4572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Evaluations</a:t>
            </a:r>
            <a:endParaRPr lang="en-US" dirty="0">
              <a:ln/>
              <a:solidFill>
                <a:schemeClr val="accent6"/>
              </a:solidFill>
              <a:ea typeface="ＭＳ Ｐゴシック" pitchFamily="-107" charset="-128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77000" y="4648200"/>
            <a:ext cx="1447800" cy="60959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n/>
                <a:solidFill>
                  <a:schemeClr val="accent6"/>
                </a:solidFill>
                <a:ea typeface="ＭＳ Ｐゴシック" pitchFamily="-107" charset="-128"/>
                <a:cs typeface="Arial" pitchFamily="34" charset="0"/>
              </a:rPr>
              <a:t>Exercises</a:t>
            </a:r>
            <a:endParaRPr lang="en-US" dirty="0">
              <a:ln/>
              <a:solidFill>
                <a:schemeClr val="accent6"/>
              </a:solidFill>
              <a:ea typeface="ＭＳ Ｐゴシック" pitchFamily="-107" charset="-128"/>
              <a:cs typeface="Arial" pitchFamily="34" charset="0"/>
            </a:endParaRPr>
          </a:p>
        </p:txBody>
      </p:sp>
      <p:cxnSp>
        <p:nvCxnSpPr>
          <p:cNvPr id="27" name="Straight Connector 26"/>
          <p:cNvCxnSpPr>
            <a:stCxn id="10" idx="2"/>
          </p:cNvCxnSpPr>
          <p:nvPr/>
        </p:nvCxnSpPr>
        <p:spPr>
          <a:xfrm rot="5400000">
            <a:off x="4000500" y="3105851"/>
            <a:ext cx="12954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409700" y="3715452"/>
            <a:ext cx="228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6057900" y="3715452"/>
            <a:ext cx="228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5676900" y="5010851"/>
            <a:ext cx="990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24000" y="3601152"/>
            <a:ext cx="46482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2" idx="3"/>
          </p:cNvCxnSpPr>
          <p:nvPr/>
        </p:nvCxnSpPr>
        <p:spPr>
          <a:xfrm>
            <a:off x="3657600" y="2991552"/>
            <a:ext cx="990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791200" y="4953000"/>
            <a:ext cx="6858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01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81000"/>
            <a:ext cx="9144000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PTEE Mission Statement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09600" y="914400"/>
            <a:ext cx="8142287" cy="489279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Develops, writes, coordinates and publishes CDC plans for all-hazard </a:t>
            </a:r>
            <a:r>
              <a:rPr lang="en-US" sz="2400" dirty="0" smtClean="0">
                <a:solidFill>
                  <a:schemeClr val="bg2"/>
                </a:solidFill>
              </a:rPr>
              <a:t>responses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2"/>
                </a:solidFill>
              </a:rPr>
              <a:t>Develops the individual, staff and collective training requirements for response plans and EOC activations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2"/>
                </a:solidFill>
              </a:rPr>
              <a:t>De-conflicts, integrates and synchronizes the scheduling, design, development, and conduct of  CDC exercises</a:t>
            </a:r>
            <a:endParaRPr lang="en-US" sz="2400" dirty="0">
              <a:solidFill>
                <a:schemeClr val="bg2"/>
              </a:solidFill>
            </a:endParaRP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2"/>
                </a:solidFill>
              </a:rPr>
              <a:t>Provides for effective analytical assessments and evaluations of the agency’s exercise and response operations</a:t>
            </a:r>
          </a:p>
        </p:txBody>
      </p:sp>
    </p:spTree>
    <p:extLst>
      <p:ext uri="{BB962C8B-B14F-4D97-AF65-F5344CB8AC3E}">
        <p14:creationId xmlns:p14="http://schemas.microsoft.com/office/powerpoint/2010/main" val="12397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Incident Action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799"/>
          </a:xfrm>
        </p:spPr>
        <p:txBody>
          <a:bodyPr/>
          <a:lstStyle/>
          <a:p>
            <a:r>
              <a:rPr lang="en-US" dirty="0" smtClean="0"/>
              <a:t>An Incident Action Plan (IAP)  is a document prepared during a response for each operational period.  The purpose of the IAP is to: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</a:rPr>
              <a:t>Ensure  </a:t>
            </a:r>
            <a:r>
              <a:rPr lang="en-US" sz="2200" dirty="0" smtClean="0">
                <a:solidFill>
                  <a:schemeClr val="tx2"/>
                </a:solidFill>
              </a:rPr>
              <a:t>response personnel are working toward </a:t>
            </a:r>
            <a:r>
              <a:rPr lang="en-US" sz="2200" dirty="0">
                <a:solidFill>
                  <a:schemeClr val="tx2"/>
                </a:solidFill>
              </a:rPr>
              <a:t>the same goals by providing direction for actions to be taken during the operational period identified in the </a:t>
            </a:r>
            <a:r>
              <a:rPr lang="en-US" sz="2200" dirty="0" smtClean="0">
                <a:solidFill>
                  <a:schemeClr val="tx2"/>
                </a:solidFill>
              </a:rPr>
              <a:t>plan</a:t>
            </a:r>
            <a:endParaRPr lang="en-US" sz="2200" dirty="0">
              <a:solidFill>
                <a:schemeClr val="tx2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</a:rPr>
              <a:t>Provide a coherent means of communicating </a:t>
            </a:r>
            <a:r>
              <a:rPr lang="en-US" sz="2200" dirty="0" smtClean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chemeClr val="tx2"/>
                </a:solidFill>
              </a:rPr>
              <a:t>incident objectives for operational and support activities. </a:t>
            </a:r>
            <a:r>
              <a:rPr lang="en-US" sz="2200" dirty="0" smtClean="0">
                <a:solidFill>
                  <a:schemeClr val="tx2"/>
                </a:solidFill>
              </a:rPr>
              <a:t> This </a:t>
            </a:r>
            <a:r>
              <a:rPr lang="en-US" sz="2200" dirty="0">
                <a:solidFill>
                  <a:schemeClr val="tx2"/>
                </a:solidFill>
              </a:rPr>
              <a:t>includes measurable strategic objectives for the operational </a:t>
            </a:r>
            <a:r>
              <a:rPr lang="en-US" sz="2200" dirty="0" smtClean="0">
                <a:solidFill>
                  <a:schemeClr val="tx2"/>
                </a:solidFill>
              </a:rPr>
              <a:t>period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solidFill>
                  <a:schemeClr val="tx2"/>
                </a:solidFill>
              </a:rPr>
              <a:t>Reduce </a:t>
            </a:r>
            <a:r>
              <a:rPr lang="en-US" sz="2200" dirty="0">
                <a:solidFill>
                  <a:schemeClr val="tx2"/>
                </a:solidFill>
              </a:rPr>
              <a:t>freelancing and </a:t>
            </a:r>
            <a:r>
              <a:rPr lang="en-US" sz="2200" dirty="0" smtClean="0">
                <a:solidFill>
                  <a:schemeClr val="tx2"/>
                </a:solidFill>
              </a:rPr>
              <a:t>ensure </a:t>
            </a:r>
            <a:r>
              <a:rPr lang="en-US" sz="2200" dirty="0">
                <a:solidFill>
                  <a:schemeClr val="tx2"/>
                </a:solidFill>
              </a:rPr>
              <a:t>a coordinated </a:t>
            </a:r>
            <a:r>
              <a:rPr lang="en-US" sz="2200" dirty="0" smtClean="0">
                <a:solidFill>
                  <a:schemeClr val="tx2"/>
                </a:solidFill>
              </a:rPr>
              <a:t>response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893802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After-Action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5029199"/>
          </a:xfrm>
        </p:spPr>
        <p:txBody>
          <a:bodyPr/>
          <a:lstStyle/>
          <a:p>
            <a:r>
              <a:rPr lang="en-US" sz="2200" dirty="0"/>
              <a:t>An </a:t>
            </a:r>
            <a:r>
              <a:rPr lang="en-US" sz="2200" dirty="0" smtClean="0"/>
              <a:t>After Action Report </a:t>
            </a:r>
            <a:r>
              <a:rPr lang="en-US" sz="2200" dirty="0"/>
              <a:t>(AAR</a:t>
            </a:r>
            <a:r>
              <a:rPr lang="en-US" sz="2200" dirty="0" smtClean="0"/>
              <a:t>) provides a description of what  happened</a:t>
            </a:r>
            <a:r>
              <a:rPr lang="en-US" sz="2200" dirty="0"/>
              <a:t>, </a:t>
            </a:r>
            <a:r>
              <a:rPr lang="en-US" sz="2200" dirty="0" smtClean="0"/>
              <a:t>why it </a:t>
            </a:r>
            <a:r>
              <a:rPr lang="en-US" sz="2200" dirty="0"/>
              <a:t>happened</a:t>
            </a:r>
            <a:r>
              <a:rPr lang="en-US" sz="2200" dirty="0" smtClean="0"/>
              <a:t>, how it </a:t>
            </a:r>
            <a:r>
              <a:rPr lang="en-US" sz="2200" dirty="0"/>
              <a:t>can be done better, </a:t>
            </a:r>
            <a:r>
              <a:rPr lang="en-US" sz="2200" dirty="0" smtClean="0"/>
              <a:t>and lessons learned by participants involved in a response.  The report is generated from a structured discussion with participants.</a:t>
            </a:r>
          </a:p>
          <a:p>
            <a:r>
              <a:rPr lang="en-US" sz="2200" dirty="0" smtClean="0"/>
              <a:t>An AAR: 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</a:rPr>
              <a:t>Does not judge success or </a:t>
            </a:r>
            <a:r>
              <a:rPr lang="en-US" dirty="0" smtClean="0">
                <a:solidFill>
                  <a:schemeClr val="tx2"/>
                </a:solidFill>
              </a:rPr>
              <a:t>failure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</a:rPr>
              <a:t>Attempts to discover why things </a:t>
            </a:r>
            <a:r>
              <a:rPr lang="en-US" dirty="0" smtClean="0">
                <a:solidFill>
                  <a:schemeClr val="tx2"/>
                </a:solidFill>
              </a:rPr>
              <a:t>happened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</a:rPr>
              <a:t>Focuses directly on the tasks and goals that were to be </a:t>
            </a:r>
            <a:r>
              <a:rPr lang="en-US" dirty="0" smtClean="0">
                <a:solidFill>
                  <a:schemeClr val="tx2"/>
                </a:solidFill>
              </a:rPr>
              <a:t>accomplished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</a:rPr>
              <a:t>Encourages employees to surface important lessons in a </a:t>
            </a:r>
            <a:r>
              <a:rPr lang="en-US" dirty="0" smtClean="0">
                <a:solidFill>
                  <a:schemeClr val="tx2"/>
                </a:solidFill>
              </a:rPr>
              <a:t>discussion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solidFill>
                  <a:schemeClr val="tx2"/>
                </a:solidFill>
              </a:rPr>
              <a:t>Helps </a:t>
            </a:r>
            <a:r>
              <a:rPr lang="en-US" dirty="0">
                <a:solidFill>
                  <a:schemeClr val="tx2"/>
                </a:solidFill>
              </a:rPr>
              <a:t>inform and improve CDC’s understanding of the process behind </a:t>
            </a:r>
            <a:r>
              <a:rPr lang="en-US" dirty="0" smtClean="0">
                <a:solidFill>
                  <a:schemeClr val="tx2"/>
                </a:solidFill>
              </a:rPr>
              <a:t>a response, as well as the </a:t>
            </a:r>
            <a:r>
              <a:rPr lang="en-US" dirty="0">
                <a:solidFill>
                  <a:schemeClr val="tx2"/>
                </a:solidFill>
              </a:rPr>
              <a:t>strategies and tactics employed before, during, and after an </a:t>
            </a:r>
            <a:r>
              <a:rPr lang="en-US" dirty="0" smtClean="0">
                <a:solidFill>
                  <a:schemeClr val="tx2"/>
                </a:solidFill>
              </a:rPr>
              <a:t>event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518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Benefits an Incident Management System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8229600" cy="4267200"/>
          </a:xfrm>
        </p:spPr>
        <p:txBody>
          <a:bodyPr/>
          <a:lstStyle/>
          <a:p>
            <a:pPr marL="511175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</a:rPr>
              <a:t>Standardized, </a:t>
            </a:r>
            <a:r>
              <a:rPr lang="en-US" sz="2800" dirty="0">
                <a:solidFill>
                  <a:schemeClr val="bg2"/>
                </a:solidFill>
              </a:rPr>
              <a:t>scalable and flexible approach </a:t>
            </a:r>
            <a:endParaRPr lang="en-US" sz="2800" dirty="0" smtClean="0">
              <a:solidFill>
                <a:schemeClr val="bg2"/>
              </a:solidFill>
            </a:endParaRPr>
          </a:p>
          <a:p>
            <a:pPr marL="511175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</a:rPr>
              <a:t>Enhanced cooperation and interoperability</a:t>
            </a:r>
          </a:p>
          <a:p>
            <a:pPr marL="511175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</a:rPr>
              <a:t>Efficient </a:t>
            </a:r>
            <a:r>
              <a:rPr lang="en-US" sz="2800" dirty="0">
                <a:solidFill>
                  <a:schemeClr val="bg2"/>
                </a:solidFill>
              </a:rPr>
              <a:t>resource coordination </a:t>
            </a:r>
            <a:endParaRPr lang="en-US" sz="2800" dirty="0" smtClean="0">
              <a:solidFill>
                <a:schemeClr val="bg2"/>
              </a:solidFill>
            </a:endParaRPr>
          </a:p>
          <a:p>
            <a:pPr marL="511175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</a:rPr>
              <a:t>Comprehensive all-hazards preparedness</a:t>
            </a:r>
          </a:p>
          <a:p>
            <a:pPr marL="511175" lvl="1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altLang="zh-CN" dirty="0">
                <a:solidFill>
                  <a:schemeClr val="bg2"/>
                </a:solidFill>
              </a:rPr>
              <a:t>Incorporates measurable, achievable objectives  </a:t>
            </a:r>
            <a:endParaRPr lang="en-US" altLang="zh-CN" dirty="0" smtClean="0">
              <a:solidFill>
                <a:schemeClr val="bg2"/>
              </a:solidFill>
            </a:endParaRPr>
          </a:p>
          <a:p>
            <a:pPr marL="511175" lvl="1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altLang="zh-CN" dirty="0">
                <a:solidFill>
                  <a:schemeClr val="bg2"/>
                </a:solidFill>
                <a:ea typeface="SimSun" pitchFamily="2" charset="-122"/>
              </a:rPr>
              <a:t>Incidents are </a:t>
            </a:r>
            <a:r>
              <a:rPr lang="en-US" altLang="zh-CN" dirty="0" smtClean="0">
                <a:solidFill>
                  <a:schemeClr val="bg2"/>
                </a:solidFill>
                <a:ea typeface="SimSun" pitchFamily="2" charset="-122"/>
              </a:rPr>
              <a:t>managed </a:t>
            </a:r>
            <a:r>
              <a:rPr lang="en-US" altLang="zh-CN" dirty="0">
                <a:solidFill>
                  <a:schemeClr val="bg2"/>
                </a:solidFill>
                <a:ea typeface="SimSun" pitchFamily="2" charset="-122"/>
              </a:rPr>
              <a:t>at the lowest possible geographic, organizational, and jurisdictional level </a:t>
            </a:r>
            <a:r>
              <a:rPr lang="en-US" altLang="zh-CN" dirty="0" smtClean="0">
                <a:solidFill>
                  <a:schemeClr val="bg2"/>
                </a:solidFill>
              </a:rPr>
              <a:t>                </a:t>
            </a:r>
            <a:endParaRPr lang="en-US" altLang="zh-CN" dirty="0">
              <a:solidFill>
                <a:schemeClr val="bg2"/>
              </a:solidFill>
            </a:endParaRPr>
          </a:p>
          <a:p>
            <a:pPr marL="511175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800" dirty="0" smtClean="0">
              <a:solidFill>
                <a:schemeClr val="bg2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None/>
            </a:pPr>
            <a:endParaRPr lang="en-US" sz="20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81000" y="1143000"/>
            <a:ext cx="2771775" cy="4983163"/>
            <a:chOff x="476250" y="1295400"/>
            <a:chExt cx="2771775" cy="4525963"/>
          </a:xfrm>
        </p:grpSpPr>
        <p:graphicFrame>
          <p:nvGraphicFramePr>
            <p:cNvPr id="9" name="Object 5"/>
            <p:cNvGraphicFramePr>
              <a:graphicFrameLocks noChangeAspect="1"/>
            </p:cNvGraphicFramePr>
            <p:nvPr/>
          </p:nvGraphicFramePr>
          <p:xfrm>
            <a:off x="476250" y="1295400"/>
            <a:ext cx="2514600" cy="4525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94" name="Visio" r:id="rId4" imgW="8261429" imgH="7298447" progId="">
                    <p:embed/>
                  </p:oleObj>
                </mc:Choice>
                <mc:Fallback>
                  <p:oleObj name="Visio" r:id="rId4" imgW="8261429" imgH="729844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50914"/>
                        <a:stretch>
                          <a:fillRect/>
                        </a:stretch>
                      </p:blipFill>
                      <p:spPr bwMode="auto">
                        <a:xfrm>
                          <a:off x="476250" y="1295400"/>
                          <a:ext cx="2514600" cy="4525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771650" y="1962151"/>
              <a:ext cx="1476375" cy="781050"/>
            </a:xfrm>
            <a:prstGeom prst="rect">
              <a:avLst/>
            </a:prstGeom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marL="342900" indent="-342900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55638"/>
          </a:xfrm>
        </p:spPr>
        <p:txBody>
          <a:bodyPr/>
          <a:lstStyle/>
          <a:p>
            <a:r>
              <a:rPr lang="en-US" dirty="0" smtClean="0"/>
              <a:t>Logistics Section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52800" y="1219200"/>
            <a:ext cx="5486400" cy="4876800"/>
          </a:xfrm>
        </p:spPr>
        <p:txBody>
          <a:bodyPr/>
          <a:lstStyle/>
          <a:p>
            <a:pPr marL="0" indent="0">
              <a:spcBef>
                <a:spcPts val="600"/>
              </a:spcBef>
              <a:buClr>
                <a:schemeClr val="bg1"/>
              </a:buClr>
              <a:buSzTx/>
              <a:buNone/>
            </a:pPr>
            <a:r>
              <a:rPr lang="en-US" sz="2800" b="0" dirty="0" smtClean="0"/>
              <a:t>Manages all event logistical support requirements</a:t>
            </a:r>
          </a:p>
          <a:p>
            <a:pPr marL="280988" lvl="1" indent="-280988">
              <a:spcBef>
                <a:spcPts val="600"/>
              </a:spcBef>
              <a:buSzPct val="50000"/>
              <a:buFont typeface="Wingdings" pitchFamily="2" charset="2"/>
              <a:buChar char="q"/>
            </a:pPr>
            <a:r>
              <a:rPr lang="en-US" sz="2800" dirty="0" smtClean="0"/>
              <a:t>Provide travel support (International and Domestic)</a:t>
            </a:r>
          </a:p>
          <a:p>
            <a:pPr marL="280988" lvl="1" indent="-280988">
              <a:spcBef>
                <a:spcPts val="600"/>
              </a:spcBef>
              <a:buSzPct val="50000"/>
              <a:buFont typeface="Wingdings" pitchFamily="2" charset="2"/>
              <a:buChar char="q"/>
            </a:pPr>
            <a:r>
              <a:rPr lang="en-US" sz="2800" dirty="0" smtClean="0"/>
              <a:t>Coordinate shipping and aircraft to support operations</a:t>
            </a:r>
          </a:p>
          <a:p>
            <a:pPr marL="280988" lvl="1" indent="-280988">
              <a:spcBef>
                <a:spcPts val="600"/>
              </a:spcBef>
              <a:buSzPct val="50000"/>
              <a:buFont typeface="Wingdings" pitchFamily="2" charset="2"/>
              <a:buChar char="q"/>
            </a:pPr>
            <a:r>
              <a:rPr lang="en-US" sz="2800" dirty="0" smtClean="0"/>
              <a:t>Provide deployment equipment and supplies</a:t>
            </a:r>
          </a:p>
          <a:p>
            <a:pPr marL="280988" lvl="1" indent="-280988">
              <a:spcBef>
                <a:spcPts val="600"/>
              </a:spcBef>
              <a:buSzPct val="50000"/>
              <a:buFont typeface="Wingdings" pitchFamily="2" charset="2"/>
              <a:buChar char="q"/>
            </a:pPr>
            <a:r>
              <a:rPr lang="en-US" sz="2800" dirty="0" smtClean="0"/>
              <a:t>Provide laboratory and medical supplies to CDC teams</a:t>
            </a:r>
          </a:p>
        </p:txBody>
      </p:sp>
      <p:pic>
        <p:nvPicPr>
          <p:cNvPr id="11" name="Picture 8" descr="PA080020"/>
          <p:cNvPicPr>
            <a:picLocks noChangeAspect="1" noChangeArrowheads="1"/>
          </p:cNvPicPr>
          <p:nvPr/>
        </p:nvPicPr>
        <p:blipFill>
          <a:blip r:embed="rId6" cstate="print"/>
          <a:srcRect l="13879" r="4547"/>
          <a:stretch>
            <a:fillRect/>
          </a:stretch>
        </p:blipFill>
        <p:spPr bwMode="auto">
          <a:xfrm>
            <a:off x="1752600" y="3522861"/>
            <a:ext cx="1219200" cy="106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PA080018"/>
          <p:cNvPicPr>
            <a:picLocks noChangeAspect="1" noChangeArrowheads="1"/>
          </p:cNvPicPr>
          <p:nvPr/>
        </p:nvPicPr>
        <p:blipFill>
          <a:blip r:embed="rId7" cstate="print"/>
          <a:srcRect b="13437"/>
          <a:stretch>
            <a:fillRect/>
          </a:stretch>
        </p:blipFill>
        <p:spPr bwMode="auto">
          <a:xfrm>
            <a:off x="1752600" y="4894461"/>
            <a:ext cx="12477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76400" y="2133600"/>
            <a:ext cx="1378630" cy="97293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7931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z="3600" dirty="0" smtClean="0"/>
              <a:t>Logistics Mission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>
              <a:lnSpc>
                <a:spcPct val="200000"/>
              </a:lnSpc>
              <a:buClr>
                <a:schemeClr val="hlink"/>
              </a:buClr>
              <a:buSzPct val="60000"/>
              <a:buNone/>
            </a:pPr>
            <a:r>
              <a:rPr lang="en-US" dirty="0" smtClean="0"/>
              <a:t>	To provide 24/7/365 logistics support (materiel, transportation, and travel)  to deploying or deployed CDC personnel,  including the EOC,  in support of CDC outbreak and emergency response activities to enable successful mission accomplishment. </a:t>
            </a:r>
          </a:p>
        </p:txBody>
      </p:sp>
    </p:spTree>
    <p:extLst>
      <p:ext uri="{BB962C8B-B14F-4D97-AF65-F5344CB8AC3E}">
        <p14:creationId xmlns:p14="http://schemas.microsoft.com/office/powerpoint/2010/main" val="1830881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676774" y="1014413"/>
            <a:ext cx="1447801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Logistics Branch Chief </a:t>
            </a:r>
          </a:p>
        </p:txBody>
      </p:sp>
      <p:cxnSp>
        <p:nvCxnSpPr>
          <p:cNvPr id="75" name="Straight Connector 74"/>
          <p:cNvCxnSpPr/>
          <p:nvPr/>
        </p:nvCxnSpPr>
        <p:spPr>
          <a:xfrm rot="16200000" flipH="1">
            <a:off x="5411788" y="3044825"/>
            <a:ext cx="323850" cy="3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4356100" y="1819275"/>
            <a:ext cx="39052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>
            <a:off x="4346575" y="2890838"/>
            <a:ext cx="3181350" cy="315912"/>
          </a:xfrm>
          <a:prstGeom prst="bentConnector3">
            <a:avLst>
              <a:gd name="adj1" fmla="val 100412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6200000" flipH="1">
            <a:off x="5410994" y="3664744"/>
            <a:ext cx="325437" cy="3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6200000" flipH="1">
            <a:off x="5417344" y="4375944"/>
            <a:ext cx="325437" cy="3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 flipH="1">
            <a:off x="3290094" y="5099844"/>
            <a:ext cx="325437" cy="3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 flipH="1">
            <a:off x="3290094" y="4363244"/>
            <a:ext cx="325437" cy="3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1156494" y="3650456"/>
            <a:ext cx="325438" cy="3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3290094" y="3696494"/>
            <a:ext cx="325437" cy="3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 flipH="1">
            <a:off x="3290094" y="3053556"/>
            <a:ext cx="325438" cy="3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 flipV="1">
            <a:off x="1317625" y="1174750"/>
            <a:ext cx="3360738" cy="1716088"/>
          </a:xfrm>
          <a:prstGeom prst="bentConnector3">
            <a:avLst>
              <a:gd name="adj1" fmla="val 987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H="1">
            <a:off x="1155701" y="3044825"/>
            <a:ext cx="323850" cy="3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" name="Title 1"/>
          <p:cNvSpPr>
            <a:spLocks noGrp="1"/>
          </p:cNvSpPr>
          <p:nvPr>
            <p:ph type="title"/>
          </p:nvPr>
        </p:nvSpPr>
        <p:spPr bwMode="auto">
          <a:xfrm>
            <a:off x="471488" y="371475"/>
            <a:ext cx="8229600" cy="619125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</a:rPr>
              <a:t>Logistics Branch</a:t>
            </a:r>
          </a:p>
        </p:txBody>
      </p:sp>
      <p:sp>
        <p:nvSpPr>
          <p:cNvPr id="5" name="Rectangle 4"/>
          <p:cNvSpPr/>
          <p:nvPr/>
        </p:nvSpPr>
        <p:spPr>
          <a:xfrm>
            <a:off x="559003200" y="259080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95575" y="306705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Travel &amp; Trans Lead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5575" y="380365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Travel Approver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95575" y="450850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2 Travel Preparer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3888" y="3789363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2 Admin Asst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89475" y="380365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3 Equipment staff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9003200" y="182880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76775" y="1700213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Deputy Branch Chief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689475" y="306705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rgbClr val="000000"/>
                </a:solidFill>
              </a:rPr>
              <a:t>Equipment Lead 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12775" y="3071813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rgbClr val="000000"/>
                </a:solidFill>
              </a:rPr>
              <a:t>Support </a:t>
            </a:r>
            <a:r>
              <a:rPr lang="en-US" sz="1000" dirty="0" smtClean="0">
                <a:solidFill>
                  <a:srgbClr val="000000"/>
                </a:solidFill>
              </a:rPr>
              <a:t>Services Lead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05100" y="515620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Transportation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02175" y="450850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Communications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829425" y="3060700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rgbClr val="000000"/>
                </a:solidFill>
                <a:cs typeface="Arial" pitchFamily="34" charset="0"/>
              </a:rPr>
              <a:t>Logistics </a:t>
            </a:r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Planner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3952875" y="1354138"/>
            <a:ext cx="390525" cy="0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540635" y="2284095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rgbClr val="000000"/>
                </a:solidFill>
              </a:rPr>
              <a:t>Scientific </a:t>
            </a:r>
            <a:r>
              <a:rPr lang="en-US" sz="1000" dirty="0" smtClean="0">
                <a:solidFill>
                  <a:srgbClr val="000000"/>
                </a:solidFill>
              </a:rPr>
              <a:t>Resources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3952875" y="1887538"/>
            <a:ext cx="390525" cy="0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517775" y="1141095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rgbClr val="000000"/>
                </a:solidFill>
              </a:rPr>
              <a:t>Procurements 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3952875" y="2459038"/>
            <a:ext cx="390525" cy="0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540635" y="1696977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rgbClr val="000000"/>
                </a:solidFill>
              </a:rPr>
              <a:t>Finance  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4362450" y="2463800"/>
            <a:ext cx="390525" cy="0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76775" y="2328863"/>
            <a:ext cx="1447800" cy="457200"/>
          </a:xfrm>
          <a:prstGeom prst="rect">
            <a:avLst/>
          </a:prstGeom>
          <a:solidFill>
            <a:schemeClr val="bg2"/>
          </a:solidFill>
          <a:ln w="31750" cmpd="dbl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rgbClr val="000000"/>
                </a:solidFill>
              </a:rPr>
              <a:t>Science </a:t>
            </a:r>
            <a:r>
              <a:rPr lang="en-US" sz="1000" dirty="0" smtClean="0">
                <a:solidFill>
                  <a:srgbClr val="000000"/>
                </a:solidFill>
              </a:rPr>
              <a:t>Liaison</a:t>
            </a:r>
          </a:p>
        </p:txBody>
      </p:sp>
    </p:spTree>
    <p:extLst>
      <p:ext uri="{BB962C8B-B14F-4D97-AF65-F5344CB8AC3E}">
        <p14:creationId xmlns:p14="http://schemas.microsoft.com/office/powerpoint/2010/main" val="679242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533400"/>
          </a:xfrm>
        </p:spPr>
        <p:txBody>
          <a:bodyPr/>
          <a:lstStyle/>
          <a:p>
            <a:r>
              <a:rPr lang="en-US" dirty="0" smtClean="0"/>
              <a:t>IMS Logistics and Finance</a:t>
            </a:r>
            <a:endParaRPr lang="en-US" dirty="0"/>
          </a:p>
        </p:txBody>
      </p:sp>
      <p:pic>
        <p:nvPicPr>
          <p:cNvPr id="3" name="Picture 2" descr="Pictur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5813" y="876300"/>
            <a:ext cx="2503487" cy="1941513"/>
          </a:xfrm>
          <a:prstGeom prst="rect">
            <a:avLst/>
          </a:prstGeom>
          <a:gradFill rotWithShape="1">
            <a:gsLst>
              <a:gs pos="0">
                <a:srgbClr val="477618"/>
              </a:gs>
              <a:gs pos="100000">
                <a:srgbClr val="99FF33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 rot="1590280" flipV="1">
            <a:off x="2759075" y="1208088"/>
            <a:ext cx="2236788" cy="131921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rot="1590280" flipH="1">
            <a:off x="5619750" y="1849438"/>
            <a:ext cx="908050" cy="1651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61938" y="1684338"/>
            <a:ext cx="2859087" cy="4541837"/>
            <a:chOff x="1143000" y="1001383"/>
            <a:chExt cx="2525395" cy="4502154"/>
          </a:xfrm>
        </p:grpSpPr>
        <p:grpSp>
          <p:nvGrpSpPr>
            <p:cNvPr id="7" name="Group 2913"/>
            <p:cNvGrpSpPr>
              <a:grpSpLocks/>
            </p:cNvGrpSpPr>
            <p:nvPr/>
          </p:nvGrpSpPr>
          <p:grpSpPr bwMode="auto">
            <a:xfrm>
              <a:off x="1173480" y="1001383"/>
              <a:ext cx="2033270" cy="4288189"/>
              <a:chOff x="1173480" y="1001383"/>
              <a:chExt cx="2033270" cy="4288189"/>
            </a:xfrm>
          </p:grpSpPr>
          <p:sp>
            <p:nvSpPr>
              <p:cNvPr id="1145" name="Freeform 2908"/>
              <p:cNvSpPr>
                <a:spLocks/>
              </p:cNvSpPr>
              <p:nvPr/>
            </p:nvSpPr>
            <p:spPr bwMode="auto">
              <a:xfrm>
                <a:off x="1318260" y="5278144"/>
                <a:ext cx="139700" cy="11428"/>
              </a:xfrm>
              <a:custGeom>
                <a:avLst/>
                <a:gdLst>
                  <a:gd name="T0" fmla="*/ 0 w 220"/>
                  <a:gd name="T1" fmla="*/ 11428 h 18"/>
                  <a:gd name="T2" fmla="*/ 0 w 220"/>
                  <a:gd name="T3" fmla="*/ 0 h 18"/>
                  <a:gd name="T4" fmla="*/ 139700 w 220"/>
                  <a:gd name="T5" fmla="*/ 0 h 18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18"/>
                  <a:gd name="T11" fmla="*/ 220 w 220"/>
                  <a:gd name="T12" fmla="*/ 18 h 1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18">
                    <a:moveTo>
                      <a:pt x="0" y="18"/>
                    </a:moveTo>
                    <a:lnTo>
                      <a:pt x="0" y="0"/>
                    </a:lnTo>
                    <a:lnTo>
                      <a:pt x="220" y="0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Line 2907"/>
              <p:cNvSpPr>
                <a:spLocks noChangeShapeType="1"/>
              </p:cNvSpPr>
              <p:nvPr/>
            </p:nvSpPr>
            <p:spPr bwMode="auto">
              <a:xfrm>
                <a:off x="1328420" y="4720057"/>
                <a:ext cx="117475" cy="635"/>
              </a:xfrm>
              <a:prstGeom prst="line">
                <a:avLst/>
              </a:pr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2904"/>
              <p:cNvSpPr>
                <a:spLocks/>
              </p:cNvSpPr>
              <p:nvPr/>
            </p:nvSpPr>
            <p:spPr bwMode="auto">
              <a:xfrm>
                <a:off x="1318260" y="2311204"/>
                <a:ext cx="375920" cy="88253"/>
              </a:xfrm>
              <a:custGeom>
                <a:avLst/>
                <a:gdLst>
                  <a:gd name="T0" fmla="*/ 375920 w 592"/>
                  <a:gd name="T1" fmla="*/ 0 h 139"/>
                  <a:gd name="T2" fmla="*/ 375920 w 592"/>
                  <a:gd name="T3" fmla="*/ 88253 h 139"/>
                  <a:gd name="T4" fmla="*/ 0 w 592"/>
                  <a:gd name="T5" fmla="*/ 88253 h 139"/>
                  <a:gd name="T6" fmla="*/ 0 60000 65536"/>
                  <a:gd name="T7" fmla="*/ 0 60000 65536"/>
                  <a:gd name="T8" fmla="*/ 0 60000 65536"/>
                  <a:gd name="T9" fmla="*/ 0 w 592"/>
                  <a:gd name="T10" fmla="*/ 0 h 139"/>
                  <a:gd name="T11" fmla="*/ 592 w 592"/>
                  <a:gd name="T12" fmla="*/ 139 h 13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2" h="139">
                    <a:moveTo>
                      <a:pt x="592" y="0"/>
                    </a:moveTo>
                    <a:lnTo>
                      <a:pt x="592" y="139"/>
                    </a:lnTo>
                    <a:lnTo>
                      <a:pt x="0" y="139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Line 2902"/>
              <p:cNvSpPr>
                <a:spLocks noChangeShapeType="1"/>
              </p:cNvSpPr>
              <p:nvPr/>
            </p:nvSpPr>
            <p:spPr bwMode="auto">
              <a:xfrm>
                <a:off x="1318260" y="2399457"/>
                <a:ext cx="635" cy="2890115"/>
              </a:xfrm>
              <a:prstGeom prst="line">
                <a:avLst/>
              </a:pr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" name="Freeform 2901"/>
              <p:cNvSpPr>
                <a:spLocks/>
              </p:cNvSpPr>
              <p:nvPr/>
            </p:nvSpPr>
            <p:spPr bwMode="auto">
              <a:xfrm>
                <a:off x="1318260" y="4153081"/>
                <a:ext cx="146685" cy="48888"/>
              </a:xfrm>
              <a:custGeom>
                <a:avLst/>
                <a:gdLst>
                  <a:gd name="T0" fmla="*/ 0 w 231"/>
                  <a:gd name="T1" fmla="*/ 0 h 77"/>
                  <a:gd name="T2" fmla="*/ 0 w 231"/>
                  <a:gd name="T3" fmla="*/ 48888 h 77"/>
                  <a:gd name="T4" fmla="*/ 146685 w 231"/>
                  <a:gd name="T5" fmla="*/ 48888 h 77"/>
                  <a:gd name="T6" fmla="*/ 0 60000 65536"/>
                  <a:gd name="T7" fmla="*/ 0 60000 65536"/>
                  <a:gd name="T8" fmla="*/ 0 60000 65536"/>
                  <a:gd name="T9" fmla="*/ 0 w 231"/>
                  <a:gd name="T10" fmla="*/ 0 h 77"/>
                  <a:gd name="T11" fmla="*/ 231 w 231"/>
                  <a:gd name="T12" fmla="*/ 77 h 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1" h="77">
                    <a:moveTo>
                      <a:pt x="0" y="0"/>
                    </a:moveTo>
                    <a:lnTo>
                      <a:pt x="0" y="77"/>
                    </a:lnTo>
                    <a:lnTo>
                      <a:pt x="231" y="77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Freeform 2900"/>
              <p:cNvSpPr>
                <a:spLocks/>
              </p:cNvSpPr>
              <p:nvPr/>
            </p:nvSpPr>
            <p:spPr bwMode="auto">
              <a:xfrm>
                <a:off x="1318260" y="3657216"/>
                <a:ext cx="152400" cy="27301"/>
              </a:xfrm>
              <a:custGeom>
                <a:avLst/>
                <a:gdLst>
                  <a:gd name="T0" fmla="*/ 0 w 240"/>
                  <a:gd name="T1" fmla="*/ 0 h 43"/>
                  <a:gd name="T2" fmla="*/ 0 w 240"/>
                  <a:gd name="T3" fmla="*/ 27301 h 43"/>
                  <a:gd name="T4" fmla="*/ 152400 w 240"/>
                  <a:gd name="T5" fmla="*/ 27301 h 43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43"/>
                  <a:gd name="T11" fmla="*/ 240 w 240"/>
                  <a:gd name="T12" fmla="*/ 43 h 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43">
                    <a:moveTo>
                      <a:pt x="0" y="0"/>
                    </a:moveTo>
                    <a:lnTo>
                      <a:pt x="0" y="43"/>
                    </a:lnTo>
                    <a:lnTo>
                      <a:pt x="240" y="43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" name="Freeform 2899"/>
              <p:cNvSpPr>
                <a:spLocks/>
              </p:cNvSpPr>
              <p:nvPr/>
            </p:nvSpPr>
            <p:spPr bwMode="auto">
              <a:xfrm>
                <a:off x="1328420" y="3207064"/>
                <a:ext cx="136525" cy="7619"/>
              </a:xfrm>
              <a:custGeom>
                <a:avLst/>
                <a:gdLst>
                  <a:gd name="T0" fmla="*/ 0 w 215"/>
                  <a:gd name="T1" fmla="*/ 7619 h 12"/>
                  <a:gd name="T2" fmla="*/ 0 w 215"/>
                  <a:gd name="T3" fmla="*/ 0 h 12"/>
                  <a:gd name="T4" fmla="*/ 136525 w 215"/>
                  <a:gd name="T5" fmla="*/ 0 h 12"/>
                  <a:gd name="T6" fmla="*/ 0 60000 65536"/>
                  <a:gd name="T7" fmla="*/ 0 60000 65536"/>
                  <a:gd name="T8" fmla="*/ 0 60000 65536"/>
                  <a:gd name="T9" fmla="*/ 0 w 215"/>
                  <a:gd name="T10" fmla="*/ 0 h 12"/>
                  <a:gd name="T11" fmla="*/ 215 w 215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" h="12">
                    <a:moveTo>
                      <a:pt x="0" y="12"/>
                    </a:moveTo>
                    <a:lnTo>
                      <a:pt x="0" y="0"/>
                    </a:lnTo>
                    <a:lnTo>
                      <a:pt x="215" y="0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2898"/>
              <p:cNvSpPr>
                <a:spLocks/>
              </p:cNvSpPr>
              <p:nvPr/>
            </p:nvSpPr>
            <p:spPr bwMode="auto">
              <a:xfrm>
                <a:off x="1318260" y="2735960"/>
                <a:ext cx="115570" cy="17778"/>
              </a:xfrm>
              <a:custGeom>
                <a:avLst/>
                <a:gdLst>
                  <a:gd name="T0" fmla="*/ 0 w 182"/>
                  <a:gd name="T1" fmla="*/ 0 h 28"/>
                  <a:gd name="T2" fmla="*/ 0 w 182"/>
                  <a:gd name="T3" fmla="*/ 17778 h 28"/>
                  <a:gd name="T4" fmla="*/ 115570 w 182"/>
                  <a:gd name="T5" fmla="*/ 17778 h 28"/>
                  <a:gd name="T6" fmla="*/ 0 60000 65536"/>
                  <a:gd name="T7" fmla="*/ 0 60000 65536"/>
                  <a:gd name="T8" fmla="*/ 0 60000 65536"/>
                  <a:gd name="T9" fmla="*/ 0 w 182"/>
                  <a:gd name="T10" fmla="*/ 0 h 28"/>
                  <a:gd name="T11" fmla="*/ 182 w 182"/>
                  <a:gd name="T12" fmla="*/ 28 h 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2" h="28">
                    <a:moveTo>
                      <a:pt x="0" y="0"/>
                    </a:moveTo>
                    <a:lnTo>
                      <a:pt x="0" y="28"/>
                    </a:lnTo>
                    <a:lnTo>
                      <a:pt x="182" y="28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" name="Freeform 2894"/>
              <p:cNvSpPr>
                <a:spLocks/>
              </p:cNvSpPr>
              <p:nvPr/>
            </p:nvSpPr>
            <p:spPr bwMode="auto">
              <a:xfrm>
                <a:off x="2427605" y="1544232"/>
                <a:ext cx="679450" cy="193648"/>
              </a:xfrm>
              <a:custGeom>
                <a:avLst/>
                <a:gdLst>
                  <a:gd name="T0" fmla="*/ 0 w 1070"/>
                  <a:gd name="T1" fmla="*/ 0 h 305"/>
                  <a:gd name="T2" fmla="*/ 0 w 1070"/>
                  <a:gd name="T3" fmla="*/ 147299 h 305"/>
                  <a:gd name="T4" fmla="*/ 679450 w 1070"/>
                  <a:gd name="T5" fmla="*/ 147299 h 305"/>
                  <a:gd name="T6" fmla="*/ 679450 w 1070"/>
                  <a:gd name="T7" fmla="*/ 193648 h 3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0"/>
                  <a:gd name="T13" fmla="*/ 0 h 305"/>
                  <a:gd name="T14" fmla="*/ 1070 w 1070"/>
                  <a:gd name="T15" fmla="*/ 305 h 3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0" h="305">
                    <a:moveTo>
                      <a:pt x="0" y="0"/>
                    </a:moveTo>
                    <a:lnTo>
                      <a:pt x="0" y="232"/>
                    </a:lnTo>
                    <a:lnTo>
                      <a:pt x="1070" y="232"/>
                    </a:lnTo>
                    <a:lnTo>
                      <a:pt x="1070" y="305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Freeform 2893"/>
              <p:cNvSpPr>
                <a:spLocks/>
              </p:cNvSpPr>
              <p:nvPr/>
            </p:nvSpPr>
            <p:spPr bwMode="auto">
              <a:xfrm>
                <a:off x="1682750" y="1685182"/>
                <a:ext cx="744855" cy="193648"/>
              </a:xfrm>
              <a:custGeom>
                <a:avLst/>
                <a:gdLst>
                  <a:gd name="T0" fmla="*/ 744855 w 1173"/>
                  <a:gd name="T1" fmla="*/ 0 h 305"/>
                  <a:gd name="T2" fmla="*/ 0 w 1173"/>
                  <a:gd name="T3" fmla="*/ 0 h 305"/>
                  <a:gd name="T4" fmla="*/ 0 w 1173"/>
                  <a:gd name="T5" fmla="*/ 193648 h 305"/>
                  <a:gd name="T6" fmla="*/ 0 60000 65536"/>
                  <a:gd name="T7" fmla="*/ 0 60000 65536"/>
                  <a:gd name="T8" fmla="*/ 0 60000 65536"/>
                  <a:gd name="T9" fmla="*/ 0 w 1173"/>
                  <a:gd name="T10" fmla="*/ 0 h 305"/>
                  <a:gd name="T11" fmla="*/ 1173 w 1173"/>
                  <a:gd name="T12" fmla="*/ 305 h 30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73" h="305">
                    <a:moveTo>
                      <a:pt x="1173" y="0"/>
                    </a:moveTo>
                    <a:lnTo>
                      <a:pt x="0" y="0"/>
                    </a:lnTo>
                    <a:lnTo>
                      <a:pt x="0" y="305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" name="Freeform 2892"/>
              <p:cNvSpPr>
                <a:spLocks/>
              </p:cNvSpPr>
              <p:nvPr/>
            </p:nvSpPr>
            <p:spPr bwMode="auto">
              <a:xfrm>
                <a:off x="3097530" y="1691531"/>
                <a:ext cx="9525" cy="199362"/>
              </a:xfrm>
              <a:custGeom>
                <a:avLst/>
                <a:gdLst>
                  <a:gd name="T0" fmla="*/ 9525 w 15"/>
                  <a:gd name="T1" fmla="*/ 199362 h 314"/>
                  <a:gd name="T2" fmla="*/ 9525 w 15"/>
                  <a:gd name="T3" fmla="*/ 0 h 314"/>
                  <a:gd name="T4" fmla="*/ 0 w 15"/>
                  <a:gd name="T5" fmla="*/ 0 h 314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314"/>
                  <a:gd name="T11" fmla="*/ 15 w 15"/>
                  <a:gd name="T12" fmla="*/ 314 h 3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314">
                    <a:moveTo>
                      <a:pt x="15" y="314"/>
                    </a:moveTo>
                    <a:lnTo>
                      <a:pt x="15" y="0"/>
                    </a:lnTo>
                    <a:lnTo>
                      <a:pt x="0" y="0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" name="Rectangle 2891"/>
              <p:cNvSpPr>
                <a:spLocks noChangeArrowheads="1"/>
              </p:cNvSpPr>
              <p:nvPr/>
            </p:nvSpPr>
            <p:spPr bwMode="auto">
              <a:xfrm>
                <a:off x="1728470" y="1073128"/>
                <a:ext cx="17780" cy="478088"/>
              </a:xfrm>
              <a:prstGeom prst="rect">
                <a:avLst/>
              </a:prstGeom>
              <a:solidFill>
                <a:srgbClr val="FF9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" name="Rectangle 2890"/>
              <p:cNvSpPr>
                <a:spLocks noChangeArrowheads="1"/>
              </p:cNvSpPr>
              <p:nvPr/>
            </p:nvSpPr>
            <p:spPr bwMode="auto">
              <a:xfrm>
                <a:off x="1746250" y="1073128"/>
                <a:ext cx="12065" cy="478088"/>
              </a:xfrm>
              <a:prstGeom prst="rect">
                <a:avLst/>
              </a:prstGeom>
              <a:solidFill>
                <a:srgbClr val="FF9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Rectangle 2889"/>
              <p:cNvSpPr>
                <a:spLocks noChangeArrowheads="1"/>
              </p:cNvSpPr>
              <p:nvPr/>
            </p:nvSpPr>
            <p:spPr bwMode="auto">
              <a:xfrm>
                <a:off x="1758315" y="1073128"/>
                <a:ext cx="11430" cy="478088"/>
              </a:xfrm>
              <a:prstGeom prst="rect">
                <a:avLst/>
              </a:prstGeom>
              <a:solidFill>
                <a:srgbClr val="FF9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" name="Rectangle 2888"/>
              <p:cNvSpPr>
                <a:spLocks noChangeArrowheads="1"/>
              </p:cNvSpPr>
              <p:nvPr/>
            </p:nvSpPr>
            <p:spPr bwMode="auto">
              <a:xfrm>
                <a:off x="1769745" y="1073128"/>
                <a:ext cx="12065" cy="478088"/>
              </a:xfrm>
              <a:prstGeom prst="rect">
                <a:avLst/>
              </a:prstGeom>
              <a:solidFill>
                <a:srgbClr val="FF9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" name="Rectangle 2887"/>
              <p:cNvSpPr>
                <a:spLocks noChangeArrowheads="1"/>
              </p:cNvSpPr>
              <p:nvPr/>
            </p:nvSpPr>
            <p:spPr bwMode="auto">
              <a:xfrm>
                <a:off x="1781810" y="1073128"/>
                <a:ext cx="17780" cy="478088"/>
              </a:xfrm>
              <a:prstGeom prst="rect">
                <a:avLst/>
              </a:prstGeom>
              <a:solidFill>
                <a:srgbClr val="FFA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Rectangle 2886"/>
              <p:cNvSpPr>
                <a:spLocks noChangeArrowheads="1"/>
              </p:cNvSpPr>
              <p:nvPr/>
            </p:nvSpPr>
            <p:spPr bwMode="auto">
              <a:xfrm>
                <a:off x="1799590" y="1073128"/>
                <a:ext cx="12065" cy="478088"/>
              </a:xfrm>
              <a:prstGeom prst="rect">
                <a:avLst/>
              </a:prstGeom>
              <a:solidFill>
                <a:srgbClr val="FFA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" name="Rectangle 2885"/>
              <p:cNvSpPr>
                <a:spLocks noChangeArrowheads="1"/>
              </p:cNvSpPr>
              <p:nvPr/>
            </p:nvSpPr>
            <p:spPr bwMode="auto">
              <a:xfrm>
                <a:off x="1811655" y="1073128"/>
                <a:ext cx="11430" cy="478088"/>
              </a:xfrm>
              <a:prstGeom prst="rect">
                <a:avLst/>
              </a:prstGeom>
              <a:solidFill>
                <a:srgbClr val="FFA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" name="Rectangle 2884"/>
              <p:cNvSpPr>
                <a:spLocks noChangeArrowheads="1"/>
              </p:cNvSpPr>
              <p:nvPr/>
            </p:nvSpPr>
            <p:spPr bwMode="auto">
              <a:xfrm>
                <a:off x="1823085" y="1073128"/>
                <a:ext cx="12065" cy="478088"/>
              </a:xfrm>
              <a:prstGeom prst="rect">
                <a:avLst/>
              </a:prstGeom>
              <a:solidFill>
                <a:srgbClr val="FFA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Rectangle 2883"/>
              <p:cNvSpPr>
                <a:spLocks noChangeArrowheads="1"/>
              </p:cNvSpPr>
              <p:nvPr/>
            </p:nvSpPr>
            <p:spPr bwMode="auto">
              <a:xfrm>
                <a:off x="1835150" y="1073128"/>
                <a:ext cx="17780" cy="478088"/>
              </a:xfrm>
              <a:prstGeom prst="rect">
                <a:avLst/>
              </a:prstGeom>
              <a:solidFill>
                <a:srgbClr val="FFA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" name="Rectangle 2882"/>
              <p:cNvSpPr>
                <a:spLocks noChangeArrowheads="1"/>
              </p:cNvSpPr>
              <p:nvPr/>
            </p:nvSpPr>
            <p:spPr bwMode="auto">
              <a:xfrm>
                <a:off x="1852930" y="1073128"/>
                <a:ext cx="11430" cy="478088"/>
              </a:xfrm>
              <a:prstGeom prst="rect">
                <a:avLst/>
              </a:prstGeom>
              <a:solidFill>
                <a:srgbClr val="FFA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" name="Rectangle 2881"/>
              <p:cNvSpPr>
                <a:spLocks noChangeArrowheads="1"/>
              </p:cNvSpPr>
              <p:nvPr/>
            </p:nvSpPr>
            <p:spPr bwMode="auto">
              <a:xfrm>
                <a:off x="1864360" y="1073128"/>
                <a:ext cx="12065" cy="478088"/>
              </a:xfrm>
              <a:prstGeom prst="rect">
                <a:avLst/>
              </a:prstGeom>
              <a:solidFill>
                <a:srgbClr val="FFA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" name="Rectangle 2880"/>
              <p:cNvSpPr>
                <a:spLocks noChangeArrowheads="1"/>
              </p:cNvSpPr>
              <p:nvPr/>
            </p:nvSpPr>
            <p:spPr bwMode="auto">
              <a:xfrm>
                <a:off x="1876425" y="1073128"/>
                <a:ext cx="17780" cy="478088"/>
              </a:xfrm>
              <a:prstGeom prst="rect">
                <a:avLst/>
              </a:prstGeom>
              <a:solidFill>
                <a:srgbClr val="FFA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" name="Rectangle 2879"/>
              <p:cNvSpPr>
                <a:spLocks noChangeArrowheads="1"/>
              </p:cNvSpPr>
              <p:nvPr/>
            </p:nvSpPr>
            <p:spPr bwMode="auto">
              <a:xfrm>
                <a:off x="1894205" y="1073128"/>
                <a:ext cx="11430" cy="478088"/>
              </a:xfrm>
              <a:prstGeom prst="rect">
                <a:avLst/>
              </a:prstGeom>
              <a:solidFill>
                <a:srgbClr val="FFB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" name="Rectangle 2878"/>
              <p:cNvSpPr>
                <a:spLocks noChangeArrowheads="1"/>
              </p:cNvSpPr>
              <p:nvPr/>
            </p:nvSpPr>
            <p:spPr bwMode="auto">
              <a:xfrm>
                <a:off x="1905635" y="1073128"/>
                <a:ext cx="12065" cy="478088"/>
              </a:xfrm>
              <a:prstGeom prst="rect">
                <a:avLst/>
              </a:prstGeom>
              <a:solidFill>
                <a:srgbClr val="FF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Rectangle 2877"/>
              <p:cNvSpPr>
                <a:spLocks noChangeArrowheads="1"/>
              </p:cNvSpPr>
              <p:nvPr/>
            </p:nvSpPr>
            <p:spPr bwMode="auto">
              <a:xfrm>
                <a:off x="1917700" y="1073128"/>
                <a:ext cx="17780" cy="478088"/>
              </a:xfrm>
              <a:prstGeom prst="rect">
                <a:avLst/>
              </a:prstGeom>
              <a:solidFill>
                <a:srgbClr val="FF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" name="Rectangle 2876"/>
              <p:cNvSpPr>
                <a:spLocks noChangeArrowheads="1"/>
              </p:cNvSpPr>
              <p:nvPr/>
            </p:nvSpPr>
            <p:spPr bwMode="auto">
              <a:xfrm>
                <a:off x="1935480" y="1073128"/>
                <a:ext cx="12065" cy="478088"/>
              </a:xfrm>
              <a:prstGeom prst="rect">
                <a:avLst/>
              </a:prstGeom>
              <a:solidFill>
                <a:srgbClr val="FF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" name="Rectangle 2875"/>
              <p:cNvSpPr>
                <a:spLocks noChangeArrowheads="1"/>
              </p:cNvSpPr>
              <p:nvPr/>
            </p:nvSpPr>
            <p:spPr bwMode="auto">
              <a:xfrm>
                <a:off x="1947545" y="1073128"/>
                <a:ext cx="17145" cy="478088"/>
              </a:xfrm>
              <a:prstGeom prst="rect">
                <a:avLst/>
              </a:prstGeom>
              <a:solidFill>
                <a:srgbClr val="FF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" name="Rectangle 2874"/>
              <p:cNvSpPr>
                <a:spLocks noChangeArrowheads="1"/>
              </p:cNvSpPr>
              <p:nvPr/>
            </p:nvSpPr>
            <p:spPr bwMode="auto">
              <a:xfrm>
                <a:off x="1964690" y="1073128"/>
                <a:ext cx="12065" cy="478088"/>
              </a:xfrm>
              <a:prstGeom prst="rect">
                <a:avLst/>
              </a:prstGeom>
              <a:solidFill>
                <a:srgbClr val="FF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" name="Rectangle 2873"/>
              <p:cNvSpPr>
                <a:spLocks noChangeArrowheads="1"/>
              </p:cNvSpPr>
              <p:nvPr/>
            </p:nvSpPr>
            <p:spPr bwMode="auto">
              <a:xfrm>
                <a:off x="1976755" y="1073128"/>
                <a:ext cx="12065" cy="478088"/>
              </a:xfrm>
              <a:prstGeom prst="rect">
                <a:avLst/>
              </a:prstGeom>
              <a:solidFill>
                <a:srgbClr val="FF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Rectangle 2872"/>
              <p:cNvSpPr>
                <a:spLocks noChangeArrowheads="1"/>
              </p:cNvSpPr>
              <p:nvPr/>
            </p:nvSpPr>
            <p:spPr bwMode="auto">
              <a:xfrm>
                <a:off x="1988820" y="1073128"/>
                <a:ext cx="17780" cy="478088"/>
              </a:xfrm>
              <a:prstGeom prst="rect">
                <a:avLst/>
              </a:prstGeom>
              <a:solidFill>
                <a:srgbClr val="FF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Rectangle 2871"/>
              <p:cNvSpPr>
                <a:spLocks noChangeArrowheads="1"/>
              </p:cNvSpPr>
              <p:nvPr/>
            </p:nvSpPr>
            <p:spPr bwMode="auto">
              <a:xfrm>
                <a:off x="2006600" y="1073128"/>
                <a:ext cx="11430" cy="478088"/>
              </a:xfrm>
              <a:prstGeom prst="rect">
                <a:avLst/>
              </a:prstGeom>
              <a:solidFill>
                <a:srgbClr val="FF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Rectangle 2870"/>
              <p:cNvSpPr>
                <a:spLocks noChangeArrowheads="1"/>
              </p:cNvSpPr>
              <p:nvPr/>
            </p:nvSpPr>
            <p:spPr bwMode="auto">
              <a:xfrm>
                <a:off x="2018030" y="1073128"/>
                <a:ext cx="12065" cy="478088"/>
              </a:xfrm>
              <a:prstGeom prst="rect">
                <a:avLst/>
              </a:prstGeom>
              <a:solidFill>
                <a:srgbClr val="FFC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Rectangle 2869"/>
              <p:cNvSpPr>
                <a:spLocks noChangeArrowheads="1"/>
              </p:cNvSpPr>
              <p:nvPr/>
            </p:nvSpPr>
            <p:spPr bwMode="auto">
              <a:xfrm>
                <a:off x="2030095" y="1073128"/>
                <a:ext cx="17780" cy="478088"/>
              </a:xfrm>
              <a:prstGeom prst="rect">
                <a:avLst/>
              </a:prstGeom>
              <a:solidFill>
                <a:srgbClr val="FF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Rectangle 2868"/>
              <p:cNvSpPr>
                <a:spLocks noChangeArrowheads="1"/>
              </p:cNvSpPr>
              <p:nvPr/>
            </p:nvSpPr>
            <p:spPr bwMode="auto">
              <a:xfrm>
                <a:off x="2047875" y="1073128"/>
                <a:ext cx="11430" cy="478088"/>
              </a:xfrm>
              <a:prstGeom prst="rect">
                <a:avLst/>
              </a:prstGeom>
              <a:solidFill>
                <a:srgbClr val="FF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Rectangle 2867"/>
              <p:cNvSpPr>
                <a:spLocks noChangeArrowheads="1"/>
              </p:cNvSpPr>
              <p:nvPr/>
            </p:nvSpPr>
            <p:spPr bwMode="auto">
              <a:xfrm>
                <a:off x="2059305" y="1073128"/>
                <a:ext cx="12065" cy="478088"/>
              </a:xfrm>
              <a:prstGeom prst="rect">
                <a:avLst/>
              </a:prstGeom>
              <a:solidFill>
                <a:srgbClr val="F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Rectangle 2866"/>
              <p:cNvSpPr>
                <a:spLocks noChangeArrowheads="1"/>
              </p:cNvSpPr>
              <p:nvPr/>
            </p:nvSpPr>
            <p:spPr bwMode="auto">
              <a:xfrm>
                <a:off x="2071370" y="1073128"/>
                <a:ext cx="11430" cy="478088"/>
              </a:xfrm>
              <a:prstGeom prst="rect">
                <a:avLst/>
              </a:prstGeom>
              <a:solidFill>
                <a:srgbClr val="FFC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Rectangle 2865"/>
              <p:cNvSpPr>
                <a:spLocks noChangeArrowheads="1"/>
              </p:cNvSpPr>
              <p:nvPr/>
            </p:nvSpPr>
            <p:spPr bwMode="auto">
              <a:xfrm>
                <a:off x="2082800" y="1073128"/>
                <a:ext cx="17780" cy="478088"/>
              </a:xfrm>
              <a:prstGeom prst="rect">
                <a:avLst/>
              </a:prstGeom>
              <a:solidFill>
                <a:srgbClr val="FF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Rectangle 2864"/>
              <p:cNvSpPr>
                <a:spLocks noChangeArrowheads="1"/>
              </p:cNvSpPr>
              <p:nvPr/>
            </p:nvSpPr>
            <p:spPr bwMode="auto">
              <a:xfrm>
                <a:off x="2100580" y="1073128"/>
                <a:ext cx="12065" cy="478088"/>
              </a:xfrm>
              <a:prstGeom prst="rect">
                <a:avLst/>
              </a:prstGeom>
              <a:solidFill>
                <a:srgbClr val="FFC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Rectangle 2863"/>
              <p:cNvSpPr>
                <a:spLocks noChangeArrowheads="1"/>
              </p:cNvSpPr>
              <p:nvPr/>
            </p:nvSpPr>
            <p:spPr bwMode="auto">
              <a:xfrm>
                <a:off x="2112645" y="1073128"/>
                <a:ext cx="12065" cy="478088"/>
              </a:xfrm>
              <a:prstGeom prst="rect">
                <a:avLst/>
              </a:prstGeom>
              <a:solidFill>
                <a:srgbClr val="FFD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Rectangle 2862"/>
              <p:cNvSpPr>
                <a:spLocks noChangeArrowheads="1"/>
              </p:cNvSpPr>
              <p:nvPr/>
            </p:nvSpPr>
            <p:spPr bwMode="auto">
              <a:xfrm>
                <a:off x="2124710" y="1073128"/>
                <a:ext cx="11430" cy="478088"/>
              </a:xfrm>
              <a:prstGeom prst="rect">
                <a:avLst/>
              </a:prstGeom>
              <a:solidFill>
                <a:srgbClr val="FF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Rectangle 2861"/>
              <p:cNvSpPr>
                <a:spLocks noChangeArrowheads="1"/>
              </p:cNvSpPr>
              <p:nvPr/>
            </p:nvSpPr>
            <p:spPr bwMode="auto">
              <a:xfrm>
                <a:off x="2136140" y="1073128"/>
                <a:ext cx="17780" cy="478088"/>
              </a:xfrm>
              <a:prstGeom prst="rect">
                <a:avLst/>
              </a:prstGeom>
              <a:solidFill>
                <a:srgbClr val="FFD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Rectangle 2860"/>
              <p:cNvSpPr>
                <a:spLocks noChangeArrowheads="1"/>
              </p:cNvSpPr>
              <p:nvPr/>
            </p:nvSpPr>
            <p:spPr bwMode="auto">
              <a:xfrm>
                <a:off x="2153920" y="1073128"/>
                <a:ext cx="12065" cy="478088"/>
              </a:xfrm>
              <a:prstGeom prst="rect">
                <a:avLst/>
              </a:prstGeom>
              <a:solidFill>
                <a:srgbClr val="FF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Rectangle 2859"/>
              <p:cNvSpPr>
                <a:spLocks noChangeArrowheads="1"/>
              </p:cNvSpPr>
              <p:nvPr/>
            </p:nvSpPr>
            <p:spPr bwMode="auto">
              <a:xfrm>
                <a:off x="2165985" y="1073128"/>
                <a:ext cx="11430" cy="478088"/>
              </a:xfrm>
              <a:prstGeom prst="rect">
                <a:avLst/>
              </a:prstGeom>
              <a:solidFill>
                <a:srgbClr val="FF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Rectangle 2858"/>
              <p:cNvSpPr>
                <a:spLocks noChangeArrowheads="1"/>
              </p:cNvSpPr>
              <p:nvPr/>
            </p:nvSpPr>
            <p:spPr bwMode="auto">
              <a:xfrm>
                <a:off x="2177415" y="1073128"/>
                <a:ext cx="17780" cy="478088"/>
              </a:xfrm>
              <a:prstGeom prst="rect">
                <a:avLst/>
              </a:prstGeom>
              <a:solidFill>
                <a:srgbClr val="FF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Rectangle 2857"/>
              <p:cNvSpPr>
                <a:spLocks noChangeArrowheads="1"/>
              </p:cNvSpPr>
              <p:nvPr/>
            </p:nvSpPr>
            <p:spPr bwMode="auto">
              <a:xfrm>
                <a:off x="2195195" y="1073128"/>
                <a:ext cx="12065" cy="478088"/>
              </a:xfrm>
              <a:prstGeom prst="rect">
                <a:avLst/>
              </a:prstGeom>
              <a:solidFill>
                <a:srgbClr val="FF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Rectangle 2856"/>
              <p:cNvSpPr>
                <a:spLocks noChangeArrowheads="1"/>
              </p:cNvSpPr>
              <p:nvPr/>
            </p:nvSpPr>
            <p:spPr bwMode="auto">
              <a:xfrm>
                <a:off x="2207260" y="1073128"/>
                <a:ext cx="11430" cy="478088"/>
              </a:xfrm>
              <a:prstGeom prst="rect">
                <a:avLst/>
              </a:prstGeom>
              <a:solidFill>
                <a:srgbClr val="F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Rectangle 2855"/>
              <p:cNvSpPr>
                <a:spLocks noChangeArrowheads="1"/>
              </p:cNvSpPr>
              <p:nvPr/>
            </p:nvSpPr>
            <p:spPr bwMode="auto">
              <a:xfrm>
                <a:off x="2218690" y="1073128"/>
                <a:ext cx="12065" cy="478088"/>
              </a:xfrm>
              <a:prstGeom prst="rect">
                <a:avLst/>
              </a:prstGeom>
              <a:solidFill>
                <a:srgbClr val="FFE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Rectangle 2854"/>
              <p:cNvSpPr>
                <a:spLocks noChangeArrowheads="1"/>
              </p:cNvSpPr>
              <p:nvPr/>
            </p:nvSpPr>
            <p:spPr bwMode="auto">
              <a:xfrm>
                <a:off x="2230755" y="1073128"/>
                <a:ext cx="17780" cy="478088"/>
              </a:xfrm>
              <a:prstGeom prst="rect">
                <a:avLst/>
              </a:prstGeom>
              <a:solidFill>
                <a:srgbClr val="FFE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Rectangle 2853"/>
              <p:cNvSpPr>
                <a:spLocks noChangeArrowheads="1"/>
              </p:cNvSpPr>
              <p:nvPr/>
            </p:nvSpPr>
            <p:spPr bwMode="auto">
              <a:xfrm>
                <a:off x="2248535" y="1073128"/>
                <a:ext cx="11430" cy="478088"/>
              </a:xfrm>
              <a:prstGeom prst="rect">
                <a:avLst/>
              </a:prstGeom>
              <a:solidFill>
                <a:srgbClr val="FFE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Rectangle 2852"/>
              <p:cNvSpPr>
                <a:spLocks noChangeArrowheads="1"/>
              </p:cNvSpPr>
              <p:nvPr/>
            </p:nvSpPr>
            <p:spPr bwMode="auto">
              <a:xfrm>
                <a:off x="2259965" y="1073128"/>
                <a:ext cx="12065" cy="478088"/>
              </a:xfrm>
              <a:prstGeom prst="rect">
                <a:avLst/>
              </a:prstGeom>
              <a:solidFill>
                <a:srgbClr val="FFE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Rectangle 2851"/>
              <p:cNvSpPr>
                <a:spLocks noChangeArrowheads="1"/>
              </p:cNvSpPr>
              <p:nvPr/>
            </p:nvSpPr>
            <p:spPr bwMode="auto">
              <a:xfrm>
                <a:off x="2272030" y="1073128"/>
                <a:ext cx="17780" cy="478088"/>
              </a:xfrm>
              <a:prstGeom prst="rect">
                <a:avLst/>
              </a:prstGeom>
              <a:solidFill>
                <a:srgbClr val="FFE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Rectangle 2850"/>
              <p:cNvSpPr>
                <a:spLocks noChangeArrowheads="1"/>
              </p:cNvSpPr>
              <p:nvPr/>
            </p:nvSpPr>
            <p:spPr bwMode="auto">
              <a:xfrm>
                <a:off x="2289810" y="1073128"/>
                <a:ext cx="12065" cy="478088"/>
              </a:xfrm>
              <a:prstGeom prst="rect">
                <a:avLst/>
              </a:prstGeom>
              <a:solidFill>
                <a:srgbClr val="FFE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Rectangle 2849"/>
              <p:cNvSpPr>
                <a:spLocks noChangeArrowheads="1"/>
              </p:cNvSpPr>
              <p:nvPr/>
            </p:nvSpPr>
            <p:spPr bwMode="auto">
              <a:xfrm>
                <a:off x="2301875" y="1073128"/>
                <a:ext cx="17145" cy="478088"/>
              </a:xfrm>
              <a:prstGeom prst="rect">
                <a:avLst/>
              </a:prstGeom>
              <a:solidFill>
                <a:srgbClr val="FFE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Rectangle 2848"/>
              <p:cNvSpPr>
                <a:spLocks noChangeArrowheads="1"/>
              </p:cNvSpPr>
              <p:nvPr/>
            </p:nvSpPr>
            <p:spPr bwMode="auto">
              <a:xfrm>
                <a:off x="2319020" y="1073128"/>
                <a:ext cx="12065" cy="478088"/>
              </a:xfrm>
              <a:prstGeom prst="rect">
                <a:avLst/>
              </a:prstGeom>
              <a:solidFill>
                <a:srgbClr val="FFE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Rectangle 2847"/>
              <p:cNvSpPr>
                <a:spLocks noChangeArrowheads="1"/>
              </p:cNvSpPr>
              <p:nvPr/>
            </p:nvSpPr>
            <p:spPr bwMode="auto">
              <a:xfrm>
                <a:off x="2331085" y="1073128"/>
                <a:ext cx="17780" cy="478088"/>
              </a:xfrm>
              <a:prstGeom prst="rect">
                <a:avLst/>
              </a:prstGeom>
              <a:solidFill>
                <a:srgbClr val="FFF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Rectangle 2846"/>
              <p:cNvSpPr>
                <a:spLocks noChangeArrowheads="1"/>
              </p:cNvSpPr>
              <p:nvPr/>
            </p:nvSpPr>
            <p:spPr bwMode="auto">
              <a:xfrm>
                <a:off x="2348865" y="1073128"/>
                <a:ext cx="12065" cy="478088"/>
              </a:xfrm>
              <a:prstGeom prst="rect">
                <a:avLst/>
              </a:prstGeom>
              <a:solidFill>
                <a:srgbClr val="FFF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Rectangle 2845"/>
              <p:cNvSpPr>
                <a:spLocks noChangeArrowheads="1"/>
              </p:cNvSpPr>
              <p:nvPr/>
            </p:nvSpPr>
            <p:spPr bwMode="auto">
              <a:xfrm>
                <a:off x="2360930" y="1073128"/>
                <a:ext cx="11430" cy="478088"/>
              </a:xfrm>
              <a:prstGeom prst="rect">
                <a:avLst/>
              </a:prstGeom>
              <a:solidFill>
                <a:srgbClr val="FFF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Rectangle 2844"/>
              <p:cNvSpPr>
                <a:spLocks noChangeArrowheads="1"/>
              </p:cNvSpPr>
              <p:nvPr/>
            </p:nvSpPr>
            <p:spPr bwMode="auto">
              <a:xfrm>
                <a:off x="2372360" y="1073128"/>
                <a:ext cx="12065" cy="478088"/>
              </a:xfrm>
              <a:prstGeom prst="rect">
                <a:avLst/>
              </a:prstGeom>
              <a:solidFill>
                <a:srgbClr val="FFF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Rectangle 2843"/>
              <p:cNvSpPr>
                <a:spLocks noChangeArrowheads="1"/>
              </p:cNvSpPr>
              <p:nvPr/>
            </p:nvSpPr>
            <p:spPr bwMode="auto">
              <a:xfrm>
                <a:off x="2384425" y="1073128"/>
                <a:ext cx="17780" cy="478088"/>
              </a:xfrm>
              <a:prstGeom prst="rect">
                <a:avLst/>
              </a:prstGeom>
              <a:solidFill>
                <a:srgbClr val="FFF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Rectangle 2842"/>
              <p:cNvSpPr>
                <a:spLocks noChangeArrowheads="1"/>
              </p:cNvSpPr>
              <p:nvPr/>
            </p:nvSpPr>
            <p:spPr bwMode="auto">
              <a:xfrm>
                <a:off x="2402205" y="1073128"/>
                <a:ext cx="11430" cy="478088"/>
              </a:xfrm>
              <a:prstGeom prst="rect">
                <a:avLst/>
              </a:prstGeom>
              <a:solidFill>
                <a:srgbClr val="FFF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Rectangle 2841"/>
              <p:cNvSpPr>
                <a:spLocks noChangeArrowheads="1"/>
              </p:cNvSpPr>
              <p:nvPr/>
            </p:nvSpPr>
            <p:spPr bwMode="auto">
              <a:xfrm>
                <a:off x="2413635" y="1073128"/>
                <a:ext cx="12065" cy="478088"/>
              </a:xfrm>
              <a:prstGeom prst="rect">
                <a:avLst/>
              </a:prstGeom>
              <a:solidFill>
                <a:srgbClr val="FFF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Rectangle 2840"/>
              <p:cNvSpPr>
                <a:spLocks noChangeArrowheads="1"/>
              </p:cNvSpPr>
              <p:nvPr/>
            </p:nvSpPr>
            <p:spPr bwMode="auto">
              <a:xfrm>
                <a:off x="2425700" y="1073128"/>
                <a:ext cx="17780" cy="4780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Rectangle 2839"/>
              <p:cNvSpPr>
                <a:spLocks noChangeArrowheads="1"/>
              </p:cNvSpPr>
              <p:nvPr/>
            </p:nvSpPr>
            <p:spPr bwMode="auto">
              <a:xfrm>
                <a:off x="2443480" y="1073128"/>
                <a:ext cx="11430" cy="478088"/>
              </a:xfrm>
              <a:prstGeom prst="rect">
                <a:avLst/>
              </a:prstGeom>
              <a:solidFill>
                <a:srgbClr val="FFF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Rectangle 2838"/>
              <p:cNvSpPr>
                <a:spLocks noChangeArrowheads="1"/>
              </p:cNvSpPr>
              <p:nvPr/>
            </p:nvSpPr>
            <p:spPr bwMode="auto">
              <a:xfrm>
                <a:off x="2454910" y="1073128"/>
                <a:ext cx="12065" cy="478088"/>
              </a:xfrm>
              <a:prstGeom prst="rect">
                <a:avLst/>
              </a:prstGeom>
              <a:solidFill>
                <a:srgbClr val="FFF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Rectangle 2837"/>
              <p:cNvSpPr>
                <a:spLocks noChangeArrowheads="1"/>
              </p:cNvSpPr>
              <p:nvPr/>
            </p:nvSpPr>
            <p:spPr bwMode="auto">
              <a:xfrm>
                <a:off x="2466975" y="1073128"/>
                <a:ext cx="12065" cy="478088"/>
              </a:xfrm>
              <a:prstGeom prst="rect">
                <a:avLst/>
              </a:prstGeom>
              <a:solidFill>
                <a:srgbClr val="FFF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Rectangle 2836"/>
              <p:cNvSpPr>
                <a:spLocks noChangeArrowheads="1"/>
              </p:cNvSpPr>
              <p:nvPr/>
            </p:nvSpPr>
            <p:spPr bwMode="auto">
              <a:xfrm>
                <a:off x="2479040" y="1073128"/>
                <a:ext cx="17145" cy="478088"/>
              </a:xfrm>
              <a:prstGeom prst="rect">
                <a:avLst/>
              </a:prstGeom>
              <a:solidFill>
                <a:srgbClr val="FFF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Rectangle 2835"/>
              <p:cNvSpPr>
                <a:spLocks noChangeArrowheads="1"/>
              </p:cNvSpPr>
              <p:nvPr/>
            </p:nvSpPr>
            <p:spPr bwMode="auto">
              <a:xfrm>
                <a:off x="2496185" y="1073128"/>
                <a:ext cx="12065" cy="478088"/>
              </a:xfrm>
              <a:prstGeom prst="rect">
                <a:avLst/>
              </a:prstGeom>
              <a:solidFill>
                <a:srgbClr val="FFF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Rectangle 2834"/>
              <p:cNvSpPr>
                <a:spLocks noChangeArrowheads="1"/>
              </p:cNvSpPr>
              <p:nvPr/>
            </p:nvSpPr>
            <p:spPr bwMode="auto">
              <a:xfrm>
                <a:off x="2508250" y="1073128"/>
                <a:ext cx="12065" cy="478088"/>
              </a:xfrm>
              <a:prstGeom prst="rect">
                <a:avLst/>
              </a:prstGeom>
              <a:solidFill>
                <a:srgbClr val="FFF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Rectangle 2833"/>
              <p:cNvSpPr>
                <a:spLocks noChangeArrowheads="1"/>
              </p:cNvSpPr>
              <p:nvPr/>
            </p:nvSpPr>
            <p:spPr bwMode="auto">
              <a:xfrm>
                <a:off x="2520315" y="1073128"/>
                <a:ext cx="17780" cy="478088"/>
              </a:xfrm>
              <a:prstGeom prst="rect">
                <a:avLst/>
              </a:prstGeom>
              <a:solidFill>
                <a:srgbClr val="FFF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Rectangle 2832"/>
              <p:cNvSpPr>
                <a:spLocks noChangeArrowheads="1"/>
              </p:cNvSpPr>
              <p:nvPr/>
            </p:nvSpPr>
            <p:spPr bwMode="auto">
              <a:xfrm>
                <a:off x="2538095" y="1073128"/>
                <a:ext cx="11430" cy="478088"/>
              </a:xfrm>
              <a:prstGeom prst="rect">
                <a:avLst/>
              </a:prstGeom>
              <a:solidFill>
                <a:srgbClr val="FFE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Rectangle 2831"/>
              <p:cNvSpPr>
                <a:spLocks noChangeArrowheads="1"/>
              </p:cNvSpPr>
              <p:nvPr/>
            </p:nvSpPr>
            <p:spPr bwMode="auto">
              <a:xfrm>
                <a:off x="2549525" y="1073128"/>
                <a:ext cx="17780" cy="478088"/>
              </a:xfrm>
              <a:prstGeom prst="rect">
                <a:avLst/>
              </a:prstGeom>
              <a:solidFill>
                <a:srgbClr val="FFE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Rectangle 2830"/>
              <p:cNvSpPr>
                <a:spLocks noChangeArrowheads="1"/>
              </p:cNvSpPr>
              <p:nvPr/>
            </p:nvSpPr>
            <p:spPr bwMode="auto">
              <a:xfrm>
                <a:off x="2567305" y="1073128"/>
                <a:ext cx="12065" cy="478088"/>
              </a:xfrm>
              <a:prstGeom prst="rect">
                <a:avLst/>
              </a:prstGeom>
              <a:solidFill>
                <a:srgbClr val="FFE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Rectangle 2829"/>
              <p:cNvSpPr>
                <a:spLocks noChangeArrowheads="1"/>
              </p:cNvSpPr>
              <p:nvPr/>
            </p:nvSpPr>
            <p:spPr bwMode="auto">
              <a:xfrm>
                <a:off x="2579370" y="1073128"/>
                <a:ext cx="11430" cy="478088"/>
              </a:xfrm>
              <a:prstGeom prst="rect">
                <a:avLst/>
              </a:prstGeom>
              <a:solidFill>
                <a:srgbClr val="FFE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Rectangle 2828"/>
              <p:cNvSpPr>
                <a:spLocks noChangeArrowheads="1"/>
              </p:cNvSpPr>
              <p:nvPr/>
            </p:nvSpPr>
            <p:spPr bwMode="auto">
              <a:xfrm>
                <a:off x="2590800" y="1073128"/>
                <a:ext cx="17780" cy="478088"/>
              </a:xfrm>
              <a:prstGeom prst="rect">
                <a:avLst/>
              </a:prstGeom>
              <a:solidFill>
                <a:srgbClr val="FFE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Rectangle 2827"/>
              <p:cNvSpPr>
                <a:spLocks noChangeArrowheads="1"/>
              </p:cNvSpPr>
              <p:nvPr/>
            </p:nvSpPr>
            <p:spPr bwMode="auto">
              <a:xfrm>
                <a:off x="2608580" y="1073128"/>
                <a:ext cx="12065" cy="478088"/>
              </a:xfrm>
              <a:prstGeom prst="rect">
                <a:avLst/>
              </a:prstGeom>
              <a:solidFill>
                <a:srgbClr val="FFE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Rectangle 2826"/>
              <p:cNvSpPr>
                <a:spLocks noChangeArrowheads="1"/>
              </p:cNvSpPr>
              <p:nvPr/>
            </p:nvSpPr>
            <p:spPr bwMode="auto">
              <a:xfrm>
                <a:off x="2620645" y="1073128"/>
                <a:ext cx="11430" cy="478088"/>
              </a:xfrm>
              <a:prstGeom prst="rect">
                <a:avLst/>
              </a:prstGeom>
              <a:solidFill>
                <a:srgbClr val="FFE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Rectangle 2825"/>
              <p:cNvSpPr>
                <a:spLocks noChangeArrowheads="1"/>
              </p:cNvSpPr>
              <p:nvPr/>
            </p:nvSpPr>
            <p:spPr bwMode="auto">
              <a:xfrm>
                <a:off x="2632075" y="1073128"/>
                <a:ext cx="17780" cy="478088"/>
              </a:xfrm>
              <a:prstGeom prst="rect">
                <a:avLst/>
              </a:prstGeom>
              <a:solidFill>
                <a:srgbClr val="FFE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Rectangle 2824"/>
              <p:cNvSpPr>
                <a:spLocks noChangeArrowheads="1"/>
              </p:cNvSpPr>
              <p:nvPr/>
            </p:nvSpPr>
            <p:spPr bwMode="auto">
              <a:xfrm>
                <a:off x="2649855" y="1073128"/>
                <a:ext cx="12065" cy="478088"/>
              </a:xfrm>
              <a:prstGeom prst="rect">
                <a:avLst/>
              </a:prstGeom>
              <a:solidFill>
                <a:srgbClr val="F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Rectangle 2823"/>
              <p:cNvSpPr>
                <a:spLocks noChangeArrowheads="1"/>
              </p:cNvSpPr>
              <p:nvPr/>
            </p:nvSpPr>
            <p:spPr bwMode="auto">
              <a:xfrm>
                <a:off x="2661920" y="1073128"/>
                <a:ext cx="12065" cy="478088"/>
              </a:xfrm>
              <a:prstGeom prst="rect">
                <a:avLst/>
              </a:prstGeom>
              <a:solidFill>
                <a:srgbClr val="FF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Rectangle 2822"/>
              <p:cNvSpPr>
                <a:spLocks noChangeArrowheads="1"/>
              </p:cNvSpPr>
              <p:nvPr/>
            </p:nvSpPr>
            <p:spPr bwMode="auto">
              <a:xfrm>
                <a:off x="2673985" y="1073128"/>
                <a:ext cx="17145" cy="478088"/>
              </a:xfrm>
              <a:prstGeom prst="rect">
                <a:avLst/>
              </a:prstGeom>
              <a:solidFill>
                <a:srgbClr val="FF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Rectangle 2821"/>
              <p:cNvSpPr>
                <a:spLocks noChangeArrowheads="1"/>
              </p:cNvSpPr>
              <p:nvPr/>
            </p:nvSpPr>
            <p:spPr bwMode="auto">
              <a:xfrm>
                <a:off x="2691130" y="1073128"/>
                <a:ext cx="12065" cy="478088"/>
              </a:xfrm>
              <a:prstGeom prst="rect">
                <a:avLst/>
              </a:prstGeom>
              <a:solidFill>
                <a:srgbClr val="FF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Rectangle 2820"/>
              <p:cNvSpPr>
                <a:spLocks noChangeArrowheads="1"/>
              </p:cNvSpPr>
              <p:nvPr/>
            </p:nvSpPr>
            <p:spPr bwMode="auto">
              <a:xfrm>
                <a:off x="2703195" y="1073128"/>
                <a:ext cx="12065" cy="478088"/>
              </a:xfrm>
              <a:prstGeom prst="rect">
                <a:avLst/>
              </a:prstGeom>
              <a:solidFill>
                <a:srgbClr val="FF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Rectangle 2819"/>
              <p:cNvSpPr>
                <a:spLocks noChangeArrowheads="1"/>
              </p:cNvSpPr>
              <p:nvPr/>
            </p:nvSpPr>
            <p:spPr bwMode="auto">
              <a:xfrm>
                <a:off x="2715260" y="1073128"/>
                <a:ext cx="11430" cy="478088"/>
              </a:xfrm>
              <a:prstGeom prst="rect">
                <a:avLst/>
              </a:prstGeom>
              <a:solidFill>
                <a:srgbClr val="FFD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Rectangle 2818"/>
              <p:cNvSpPr>
                <a:spLocks noChangeArrowheads="1"/>
              </p:cNvSpPr>
              <p:nvPr/>
            </p:nvSpPr>
            <p:spPr bwMode="auto">
              <a:xfrm>
                <a:off x="2726690" y="1073128"/>
                <a:ext cx="17780" cy="478088"/>
              </a:xfrm>
              <a:prstGeom prst="rect">
                <a:avLst/>
              </a:prstGeom>
              <a:solidFill>
                <a:srgbClr val="FF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Rectangle 2817"/>
              <p:cNvSpPr>
                <a:spLocks noChangeArrowheads="1"/>
              </p:cNvSpPr>
              <p:nvPr/>
            </p:nvSpPr>
            <p:spPr bwMode="auto">
              <a:xfrm>
                <a:off x="2744470" y="1073128"/>
                <a:ext cx="12065" cy="478088"/>
              </a:xfrm>
              <a:prstGeom prst="rect">
                <a:avLst/>
              </a:prstGeom>
              <a:solidFill>
                <a:srgbClr val="FFD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Rectangle 2816"/>
              <p:cNvSpPr>
                <a:spLocks noChangeArrowheads="1"/>
              </p:cNvSpPr>
              <p:nvPr/>
            </p:nvSpPr>
            <p:spPr bwMode="auto">
              <a:xfrm>
                <a:off x="2756535" y="1073128"/>
                <a:ext cx="11430" cy="478088"/>
              </a:xfrm>
              <a:prstGeom prst="rect">
                <a:avLst/>
              </a:prstGeom>
              <a:solidFill>
                <a:srgbClr val="FFC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Rectangle 2815"/>
              <p:cNvSpPr>
                <a:spLocks noChangeArrowheads="1"/>
              </p:cNvSpPr>
              <p:nvPr/>
            </p:nvSpPr>
            <p:spPr bwMode="auto">
              <a:xfrm>
                <a:off x="2767965" y="1073128"/>
                <a:ext cx="12065" cy="478088"/>
              </a:xfrm>
              <a:prstGeom prst="rect">
                <a:avLst/>
              </a:prstGeom>
              <a:solidFill>
                <a:srgbClr val="FF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Rectangle 2814"/>
              <p:cNvSpPr>
                <a:spLocks noChangeArrowheads="1"/>
              </p:cNvSpPr>
              <p:nvPr/>
            </p:nvSpPr>
            <p:spPr bwMode="auto">
              <a:xfrm>
                <a:off x="2780030" y="1073128"/>
                <a:ext cx="17780" cy="478088"/>
              </a:xfrm>
              <a:prstGeom prst="rect">
                <a:avLst/>
              </a:prstGeom>
              <a:solidFill>
                <a:srgbClr val="FFC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Rectangle 2813"/>
              <p:cNvSpPr>
                <a:spLocks noChangeArrowheads="1"/>
              </p:cNvSpPr>
              <p:nvPr/>
            </p:nvSpPr>
            <p:spPr bwMode="auto">
              <a:xfrm>
                <a:off x="2797810" y="1073128"/>
                <a:ext cx="11430" cy="478088"/>
              </a:xfrm>
              <a:prstGeom prst="rect">
                <a:avLst/>
              </a:prstGeom>
              <a:solidFill>
                <a:srgbClr val="F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Rectangle 2812"/>
              <p:cNvSpPr>
                <a:spLocks noChangeArrowheads="1"/>
              </p:cNvSpPr>
              <p:nvPr/>
            </p:nvSpPr>
            <p:spPr bwMode="auto">
              <a:xfrm>
                <a:off x="2809240" y="1073128"/>
                <a:ext cx="12065" cy="478088"/>
              </a:xfrm>
              <a:prstGeom prst="rect">
                <a:avLst/>
              </a:prstGeom>
              <a:solidFill>
                <a:srgbClr val="FF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Rectangle 2811"/>
              <p:cNvSpPr>
                <a:spLocks noChangeArrowheads="1"/>
              </p:cNvSpPr>
              <p:nvPr/>
            </p:nvSpPr>
            <p:spPr bwMode="auto">
              <a:xfrm>
                <a:off x="2821305" y="1073128"/>
                <a:ext cx="12065" cy="478088"/>
              </a:xfrm>
              <a:prstGeom prst="rect">
                <a:avLst/>
              </a:prstGeom>
              <a:solidFill>
                <a:srgbClr val="FF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Rectangle 2810"/>
              <p:cNvSpPr>
                <a:spLocks noChangeArrowheads="1"/>
              </p:cNvSpPr>
              <p:nvPr/>
            </p:nvSpPr>
            <p:spPr bwMode="auto">
              <a:xfrm>
                <a:off x="2833370" y="1073128"/>
                <a:ext cx="17780" cy="478088"/>
              </a:xfrm>
              <a:prstGeom prst="rect">
                <a:avLst/>
              </a:prstGeom>
              <a:solidFill>
                <a:srgbClr val="FFC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Rectangle 2809"/>
              <p:cNvSpPr>
                <a:spLocks noChangeArrowheads="1"/>
              </p:cNvSpPr>
              <p:nvPr/>
            </p:nvSpPr>
            <p:spPr bwMode="auto">
              <a:xfrm>
                <a:off x="2851150" y="1073128"/>
                <a:ext cx="11430" cy="478088"/>
              </a:xfrm>
              <a:prstGeom prst="rect">
                <a:avLst/>
              </a:prstGeom>
              <a:solidFill>
                <a:srgbClr val="FF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Rectangle 2808"/>
              <p:cNvSpPr>
                <a:spLocks noChangeArrowheads="1"/>
              </p:cNvSpPr>
              <p:nvPr/>
            </p:nvSpPr>
            <p:spPr bwMode="auto">
              <a:xfrm>
                <a:off x="2862580" y="1073128"/>
                <a:ext cx="12065" cy="478088"/>
              </a:xfrm>
              <a:prstGeom prst="rect">
                <a:avLst/>
              </a:prstGeom>
              <a:solidFill>
                <a:srgbClr val="FF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Rectangle 2807"/>
              <p:cNvSpPr>
                <a:spLocks noChangeArrowheads="1"/>
              </p:cNvSpPr>
              <p:nvPr/>
            </p:nvSpPr>
            <p:spPr bwMode="auto">
              <a:xfrm>
                <a:off x="2874645" y="1073128"/>
                <a:ext cx="17780" cy="478088"/>
              </a:xfrm>
              <a:prstGeom prst="rect">
                <a:avLst/>
              </a:prstGeom>
              <a:solidFill>
                <a:srgbClr val="FF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Rectangle 2806"/>
              <p:cNvSpPr>
                <a:spLocks noChangeArrowheads="1"/>
              </p:cNvSpPr>
              <p:nvPr/>
            </p:nvSpPr>
            <p:spPr bwMode="auto">
              <a:xfrm>
                <a:off x="2892425" y="1073128"/>
                <a:ext cx="11430" cy="478088"/>
              </a:xfrm>
              <a:prstGeom prst="rect">
                <a:avLst/>
              </a:prstGeom>
              <a:solidFill>
                <a:srgbClr val="FF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Rectangle 2805"/>
              <p:cNvSpPr>
                <a:spLocks noChangeArrowheads="1"/>
              </p:cNvSpPr>
              <p:nvPr/>
            </p:nvSpPr>
            <p:spPr bwMode="auto">
              <a:xfrm>
                <a:off x="2903855" y="1073128"/>
                <a:ext cx="17780" cy="478088"/>
              </a:xfrm>
              <a:prstGeom prst="rect">
                <a:avLst/>
              </a:prstGeom>
              <a:solidFill>
                <a:srgbClr val="FF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Rectangle 2804"/>
              <p:cNvSpPr>
                <a:spLocks noChangeArrowheads="1"/>
              </p:cNvSpPr>
              <p:nvPr/>
            </p:nvSpPr>
            <p:spPr bwMode="auto">
              <a:xfrm>
                <a:off x="2921635" y="1073128"/>
                <a:ext cx="12065" cy="478088"/>
              </a:xfrm>
              <a:prstGeom prst="rect">
                <a:avLst/>
              </a:prstGeom>
              <a:solidFill>
                <a:srgbClr val="FF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Rectangle 2803"/>
              <p:cNvSpPr>
                <a:spLocks noChangeArrowheads="1"/>
              </p:cNvSpPr>
              <p:nvPr/>
            </p:nvSpPr>
            <p:spPr bwMode="auto">
              <a:xfrm>
                <a:off x="2933700" y="1073128"/>
                <a:ext cx="17780" cy="478088"/>
              </a:xfrm>
              <a:prstGeom prst="rect">
                <a:avLst/>
              </a:prstGeom>
              <a:solidFill>
                <a:srgbClr val="FF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Rectangle 2802"/>
              <p:cNvSpPr>
                <a:spLocks noChangeArrowheads="1"/>
              </p:cNvSpPr>
              <p:nvPr/>
            </p:nvSpPr>
            <p:spPr bwMode="auto">
              <a:xfrm>
                <a:off x="2951480" y="1073128"/>
                <a:ext cx="11430" cy="478088"/>
              </a:xfrm>
              <a:prstGeom prst="rect">
                <a:avLst/>
              </a:prstGeom>
              <a:solidFill>
                <a:srgbClr val="FF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Rectangle 2801"/>
              <p:cNvSpPr>
                <a:spLocks noChangeArrowheads="1"/>
              </p:cNvSpPr>
              <p:nvPr/>
            </p:nvSpPr>
            <p:spPr bwMode="auto">
              <a:xfrm>
                <a:off x="2962910" y="1073128"/>
                <a:ext cx="12065" cy="478088"/>
              </a:xfrm>
              <a:prstGeom prst="rect">
                <a:avLst/>
              </a:prstGeom>
              <a:solidFill>
                <a:srgbClr val="FFB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Rectangle 2800"/>
              <p:cNvSpPr>
                <a:spLocks noChangeArrowheads="1"/>
              </p:cNvSpPr>
              <p:nvPr/>
            </p:nvSpPr>
            <p:spPr bwMode="auto">
              <a:xfrm>
                <a:off x="2974975" y="1073128"/>
                <a:ext cx="17780" cy="478088"/>
              </a:xfrm>
              <a:prstGeom prst="rect">
                <a:avLst/>
              </a:prstGeom>
              <a:solidFill>
                <a:srgbClr val="FFA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Rectangle 2799"/>
              <p:cNvSpPr>
                <a:spLocks noChangeArrowheads="1"/>
              </p:cNvSpPr>
              <p:nvPr/>
            </p:nvSpPr>
            <p:spPr bwMode="auto">
              <a:xfrm>
                <a:off x="2992755" y="1073128"/>
                <a:ext cx="11430" cy="478088"/>
              </a:xfrm>
              <a:prstGeom prst="rect">
                <a:avLst/>
              </a:prstGeom>
              <a:solidFill>
                <a:srgbClr val="FFA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Rectangle 2798"/>
              <p:cNvSpPr>
                <a:spLocks noChangeArrowheads="1"/>
              </p:cNvSpPr>
              <p:nvPr/>
            </p:nvSpPr>
            <p:spPr bwMode="auto">
              <a:xfrm>
                <a:off x="3004185" y="1073128"/>
                <a:ext cx="12065" cy="478088"/>
              </a:xfrm>
              <a:prstGeom prst="rect">
                <a:avLst/>
              </a:prstGeom>
              <a:solidFill>
                <a:srgbClr val="FFA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Rectangle 2797"/>
              <p:cNvSpPr>
                <a:spLocks noChangeArrowheads="1"/>
              </p:cNvSpPr>
              <p:nvPr/>
            </p:nvSpPr>
            <p:spPr bwMode="auto">
              <a:xfrm>
                <a:off x="3016250" y="1073128"/>
                <a:ext cx="12065" cy="478088"/>
              </a:xfrm>
              <a:prstGeom prst="rect">
                <a:avLst/>
              </a:prstGeom>
              <a:solidFill>
                <a:srgbClr val="FFA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Rectangle 2796"/>
              <p:cNvSpPr>
                <a:spLocks noChangeArrowheads="1"/>
              </p:cNvSpPr>
              <p:nvPr/>
            </p:nvSpPr>
            <p:spPr bwMode="auto">
              <a:xfrm>
                <a:off x="3028315" y="1073128"/>
                <a:ext cx="17145" cy="478088"/>
              </a:xfrm>
              <a:prstGeom prst="rect">
                <a:avLst/>
              </a:prstGeom>
              <a:solidFill>
                <a:srgbClr val="FFA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Rectangle 2795"/>
              <p:cNvSpPr>
                <a:spLocks noChangeArrowheads="1"/>
              </p:cNvSpPr>
              <p:nvPr/>
            </p:nvSpPr>
            <p:spPr bwMode="auto">
              <a:xfrm>
                <a:off x="3045460" y="1073128"/>
                <a:ext cx="12065" cy="478088"/>
              </a:xfrm>
              <a:prstGeom prst="rect">
                <a:avLst/>
              </a:prstGeom>
              <a:solidFill>
                <a:srgbClr val="FFA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Rectangle 2794"/>
              <p:cNvSpPr>
                <a:spLocks noChangeArrowheads="1"/>
              </p:cNvSpPr>
              <p:nvPr/>
            </p:nvSpPr>
            <p:spPr bwMode="auto">
              <a:xfrm>
                <a:off x="3057525" y="1073128"/>
                <a:ext cx="12065" cy="478088"/>
              </a:xfrm>
              <a:prstGeom prst="rect">
                <a:avLst/>
              </a:prstGeom>
              <a:solidFill>
                <a:srgbClr val="FFA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Rectangle 2793"/>
              <p:cNvSpPr>
                <a:spLocks noChangeArrowheads="1"/>
              </p:cNvSpPr>
              <p:nvPr/>
            </p:nvSpPr>
            <p:spPr bwMode="auto">
              <a:xfrm>
                <a:off x="3069590" y="1073128"/>
                <a:ext cx="11430" cy="478088"/>
              </a:xfrm>
              <a:prstGeom prst="rect">
                <a:avLst/>
              </a:prstGeom>
              <a:solidFill>
                <a:srgbClr val="FFA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Rectangle 2792"/>
              <p:cNvSpPr>
                <a:spLocks noChangeArrowheads="1"/>
              </p:cNvSpPr>
              <p:nvPr/>
            </p:nvSpPr>
            <p:spPr bwMode="auto">
              <a:xfrm>
                <a:off x="3081020" y="1073128"/>
                <a:ext cx="17780" cy="478088"/>
              </a:xfrm>
              <a:prstGeom prst="rect">
                <a:avLst/>
              </a:prstGeom>
              <a:solidFill>
                <a:srgbClr val="FF9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Rectangle 2791"/>
              <p:cNvSpPr>
                <a:spLocks noChangeArrowheads="1"/>
              </p:cNvSpPr>
              <p:nvPr/>
            </p:nvSpPr>
            <p:spPr bwMode="auto">
              <a:xfrm>
                <a:off x="3098800" y="1073128"/>
                <a:ext cx="12065" cy="478088"/>
              </a:xfrm>
              <a:prstGeom prst="rect">
                <a:avLst/>
              </a:prstGeom>
              <a:solidFill>
                <a:srgbClr val="FF9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Rectangle 2790"/>
              <p:cNvSpPr>
                <a:spLocks noChangeArrowheads="1"/>
              </p:cNvSpPr>
              <p:nvPr/>
            </p:nvSpPr>
            <p:spPr bwMode="auto">
              <a:xfrm>
                <a:off x="3110865" y="1073128"/>
                <a:ext cx="11430" cy="478088"/>
              </a:xfrm>
              <a:prstGeom prst="rect">
                <a:avLst/>
              </a:prstGeom>
              <a:solidFill>
                <a:srgbClr val="FF9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Rectangle 2789"/>
              <p:cNvSpPr>
                <a:spLocks noChangeArrowheads="1"/>
              </p:cNvSpPr>
              <p:nvPr/>
            </p:nvSpPr>
            <p:spPr bwMode="auto">
              <a:xfrm>
                <a:off x="1736725" y="1080747"/>
                <a:ext cx="1381760" cy="463485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Freeform 2788"/>
              <p:cNvSpPr>
                <a:spLocks/>
              </p:cNvSpPr>
              <p:nvPr/>
            </p:nvSpPr>
            <p:spPr bwMode="auto">
              <a:xfrm>
                <a:off x="1678940" y="1001383"/>
                <a:ext cx="1527810" cy="77459"/>
              </a:xfrm>
              <a:custGeom>
                <a:avLst/>
                <a:gdLst>
                  <a:gd name="T0" fmla="*/ 0 w 2406"/>
                  <a:gd name="T1" fmla="*/ 0 h 122"/>
                  <a:gd name="T2" fmla="*/ 88900 w 2406"/>
                  <a:gd name="T3" fmla="*/ 77459 h 122"/>
                  <a:gd name="T4" fmla="*/ 1439545 w 2406"/>
                  <a:gd name="T5" fmla="*/ 77459 h 122"/>
                  <a:gd name="T6" fmla="*/ 1527810 w 2406"/>
                  <a:gd name="T7" fmla="*/ 0 h 122"/>
                  <a:gd name="T8" fmla="*/ 0 w 240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2"/>
                  <a:gd name="T17" fmla="*/ 2406 w 240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2">
                    <a:moveTo>
                      <a:pt x="0" y="0"/>
                    </a:moveTo>
                    <a:lnTo>
                      <a:pt x="140" y="122"/>
                    </a:lnTo>
                    <a:lnTo>
                      <a:pt x="2267" y="122"/>
                    </a:lnTo>
                    <a:lnTo>
                      <a:pt x="24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Freeform 2787"/>
              <p:cNvSpPr>
                <a:spLocks/>
              </p:cNvSpPr>
              <p:nvPr/>
            </p:nvSpPr>
            <p:spPr bwMode="auto">
              <a:xfrm>
                <a:off x="1678940" y="1001383"/>
                <a:ext cx="1527810" cy="77459"/>
              </a:xfrm>
              <a:custGeom>
                <a:avLst/>
                <a:gdLst>
                  <a:gd name="T0" fmla="*/ 0 w 2406"/>
                  <a:gd name="T1" fmla="*/ 0 h 122"/>
                  <a:gd name="T2" fmla="*/ 88900 w 2406"/>
                  <a:gd name="T3" fmla="*/ 77459 h 122"/>
                  <a:gd name="T4" fmla="*/ 1439545 w 2406"/>
                  <a:gd name="T5" fmla="*/ 77459 h 122"/>
                  <a:gd name="T6" fmla="*/ 1527810 w 2406"/>
                  <a:gd name="T7" fmla="*/ 0 h 122"/>
                  <a:gd name="T8" fmla="*/ 0 w 240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2"/>
                  <a:gd name="T17" fmla="*/ 2406 w 240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2">
                    <a:moveTo>
                      <a:pt x="0" y="0"/>
                    </a:moveTo>
                    <a:lnTo>
                      <a:pt x="140" y="122"/>
                    </a:lnTo>
                    <a:lnTo>
                      <a:pt x="2267" y="122"/>
                    </a:lnTo>
                    <a:lnTo>
                      <a:pt x="240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Freeform 2786"/>
              <p:cNvSpPr>
                <a:spLocks/>
              </p:cNvSpPr>
              <p:nvPr/>
            </p:nvSpPr>
            <p:spPr bwMode="auto">
              <a:xfrm>
                <a:off x="1678940" y="1001383"/>
                <a:ext cx="88900" cy="619038"/>
              </a:xfrm>
              <a:custGeom>
                <a:avLst/>
                <a:gdLst>
                  <a:gd name="T0" fmla="*/ 0 w 140"/>
                  <a:gd name="T1" fmla="*/ 0 h 975"/>
                  <a:gd name="T2" fmla="*/ 0 w 140"/>
                  <a:gd name="T3" fmla="*/ 619038 h 975"/>
                  <a:gd name="T4" fmla="*/ 88900 w 140"/>
                  <a:gd name="T5" fmla="*/ 542214 h 975"/>
                  <a:gd name="T6" fmla="*/ 88900 w 140"/>
                  <a:gd name="T7" fmla="*/ 77459 h 975"/>
                  <a:gd name="T8" fmla="*/ 0 w 140"/>
                  <a:gd name="T9" fmla="*/ 0 h 9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975"/>
                  <a:gd name="T17" fmla="*/ 140 w 140"/>
                  <a:gd name="T18" fmla="*/ 975 h 9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975">
                    <a:moveTo>
                      <a:pt x="0" y="0"/>
                    </a:moveTo>
                    <a:lnTo>
                      <a:pt x="0" y="975"/>
                    </a:lnTo>
                    <a:lnTo>
                      <a:pt x="140" y="854"/>
                    </a:lnTo>
                    <a:lnTo>
                      <a:pt x="140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2785"/>
              <p:cNvSpPr>
                <a:spLocks/>
              </p:cNvSpPr>
              <p:nvPr/>
            </p:nvSpPr>
            <p:spPr bwMode="auto">
              <a:xfrm>
                <a:off x="1678940" y="1001383"/>
                <a:ext cx="88900" cy="619038"/>
              </a:xfrm>
              <a:custGeom>
                <a:avLst/>
                <a:gdLst>
                  <a:gd name="T0" fmla="*/ 0 w 140"/>
                  <a:gd name="T1" fmla="*/ 0 h 975"/>
                  <a:gd name="T2" fmla="*/ 0 w 140"/>
                  <a:gd name="T3" fmla="*/ 619038 h 975"/>
                  <a:gd name="T4" fmla="*/ 88900 w 140"/>
                  <a:gd name="T5" fmla="*/ 542214 h 975"/>
                  <a:gd name="T6" fmla="*/ 88900 w 140"/>
                  <a:gd name="T7" fmla="*/ 77459 h 975"/>
                  <a:gd name="T8" fmla="*/ 0 w 140"/>
                  <a:gd name="T9" fmla="*/ 0 h 9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975"/>
                  <a:gd name="T17" fmla="*/ 140 w 140"/>
                  <a:gd name="T18" fmla="*/ 975 h 9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975">
                    <a:moveTo>
                      <a:pt x="0" y="0"/>
                    </a:moveTo>
                    <a:lnTo>
                      <a:pt x="0" y="975"/>
                    </a:lnTo>
                    <a:lnTo>
                      <a:pt x="140" y="854"/>
                    </a:lnTo>
                    <a:lnTo>
                      <a:pt x="140" y="12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2784"/>
              <p:cNvSpPr>
                <a:spLocks/>
              </p:cNvSpPr>
              <p:nvPr/>
            </p:nvSpPr>
            <p:spPr bwMode="auto">
              <a:xfrm>
                <a:off x="1678940" y="1543597"/>
                <a:ext cx="1527810" cy="76824"/>
              </a:xfrm>
              <a:custGeom>
                <a:avLst/>
                <a:gdLst>
                  <a:gd name="T0" fmla="*/ 0 w 2406"/>
                  <a:gd name="T1" fmla="*/ 76824 h 121"/>
                  <a:gd name="T2" fmla="*/ 1527810 w 2406"/>
                  <a:gd name="T3" fmla="*/ 76824 h 121"/>
                  <a:gd name="T4" fmla="*/ 1439545 w 2406"/>
                  <a:gd name="T5" fmla="*/ 0 h 121"/>
                  <a:gd name="T6" fmla="*/ 88900 w 2406"/>
                  <a:gd name="T7" fmla="*/ 0 h 121"/>
                  <a:gd name="T8" fmla="*/ 0 w 2406"/>
                  <a:gd name="T9" fmla="*/ 76824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1"/>
                  <a:gd name="T17" fmla="*/ 2406 w 2406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1">
                    <a:moveTo>
                      <a:pt x="0" y="121"/>
                    </a:moveTo>
                    <a:lnTo>
                      <a:pt x="2406" y="121"/>
                    </a:lnTo>
                    <a:lnTo>
                      <a:pt x="2267" y="0"/>
                    </a:lnTo>
                    <a:lnTo>
                      <a:pt x="140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Freeform 2783"/>
              <p:cNvSpPr>
                <a:spLocks/>
              </p:cNvSpPr>
              <p:nvPr/>
            </p:nvSpPr>
            <p:spPr bwMode="auto">
              <a:xfrm>
                <a:off x="1678940" y="1543597"/>
                <a:ext cx="1527810" cy="76824"/>
              </a:xfrm>
              <a:custGeom>
                <a:avLst/>
                <a:gdLst>
                  <a:gd name="T0" fmla="*/ 0 w 2406"/>
                  <a:gd name="T1" fmla="*/ 76824 h 121"/>
                  <a:gd name="T2" fmla="*/ 1527810 w 2406"/>
                  <a:gd name="T3" fmla="*/ 76824 h 121"/>
                  <a:gd name="T4" fmla="*/ 1439545 w 2406"/>
                  <a:gd name="T5" fmla="*/ 0 h 121"/>
                  <a:gd name="T6" fmla="*/ 88900 w 2406"/>
                  <a:gd name="T7" fmla="*/ 0 h 121"/>
                  <a:gd name="T8" fmla="*/ 0 w 2406"/>
                  <a:gd name="T9" fmla="*/ 76824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1"/>
                  <a:gd name="T17" fmla="*/ 2406 w 2406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1">
                    <a:moveTo>
                      <a:pt x="0" y="121"/>
                    </a:moveTo>
                    <a:lnTo>
                      <a:pt x="2406" y="121"/>
                    </a:lnTo>
                    <a:lnTo>
                      <a:pt x="2267" y="0"/>
                    </a:lnTo>
                    <a:lnTo>
                      <a:pt x="140" y="0"/>
                    </a:lnTo>
                    <a:lnTo>
                      <a:pt x="0" y="121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Freeform 2782"/>
              <p:cNvSpPr>
                <a:spLocks/>
              </p:cNvSpPr>
              <p:nvPr/>
            </p:nvSpPr>
            <p:spPr bwMode="auto">
              <a:xfrm>
                <a:off x="3118485" y="1001383"/>
                <a:ext cx="88265" cy="619038"/>
              </a:xfrm>
              <a:custGeom>
                <a:avLst/>
                <a:gdLst>
                  <a:gd name="T0" fmla="*/ 88265 w 139"/>
                  <a:gd name="T1" fmla="*/ 619038 h 975"/>
                  <a:gd name="T2" fmla="*/ 88265 w 139"/>
                  <a:gd name="T3" fmla="*/ 0 h 975"/>
                  <a:gd name="T4" fmla="*/ 0 w 139"/>
                  <a:gd name="T5" fmla="*/ 77459 h 975"/>
                  <a:gd name="T6" fmla="*/ 0 w 139"/>
                  <a:gd name="T7" fmla="*/ 542214 h 975"/>
                  <a:gd name="T8" fmla="*/ 88265 w 139"/>
                  <a:gd name="T9" fmla="*/ 619038 h 9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9"/>
                  <a:gd name="T16" fmla="*/ 0 h 975"/>
                  <a:gd name="T17" fmla="*/ 139 w 139"/>
                  <a:gd name="T18" fmla="*/ 975 h 9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9" h="975">
                    <a:moveTo>
                      <a:pt x="139" y="975"/>
                    </a:moveTo>
                    <a:lnTo>
                      <a:pt x="139" y="0"/>
                    </a:lnTo>
                    <a:lnTo>
                      <a:pt x="0" y="122"/>
                    </a:lnTo>
                    <a:lnTo>
                      <a:pt x="0" y="854"/>
                    </a:lnTo>
                    <a:lnTo>
                      <a:pt x="139" y="975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Freeform 2781"/>
              <p:cNvSpPr>
                <a:spLocks/>
              </p:cNvSpPr>
              <p:nvPr/>
            </p:nvSpPr>
            <p:spPr bwMode="auto">
              <a:xfrm>
                <a:off x="3118485" y="1001383"/>
                <a:ext cx="88265" cy="619038"/>
              </a:xfrm>
              <a:custGeom>
                <a:avLst/>
                <a:gdLst>
                  <a:gd name="T0" fmla="*/ 88265 w 139"/>
                  <a:gd name="T1" fmla="*/ 619038 h 975"/>
                  <a:gd name="T2" fmla="*/ 88265 w 139"/>
                  <a:gd name="T3" fmla="*/ 0 h 975"/>
                  <a:gd name="T4" fmla="*/ 0 w 139"/>
                  <a:gd name="T5" fmla="*/ 77459 h 975"/>
                  <a:gd name="T6" fmla="*/ 0 w 139"/>
                  <a:gd name="T7" fmla="*/ 542214 h 975"/>
                  <a:gd name="T8" fmla="*/ 88265 w 139"/>
                  <a:gd name="T9" fmla="*/ 619038 h 9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9"/>
                  <a:gd name="T16" fmla="*/ 0 h 975"/>
                  <a:gd name="T17" fmla="*/ 139 w 139"/>
                  <a:gd name="T18" fmla="*/ 975 h 9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9" h="975">
                    <a:moveTo>
                      <a:pt x="139" y="975"/>
                    </a:moveTo>
                    <a:lnTo>
                      <a:pt x="139" y="0"/>
                    </a:lnTo>
                    <a:lnTo>
                      <a:pt x="0" y="122"/>
                    </a:lnTo>
                    <a:lnTo>
                      <a:pt x="0" y="854"/>
                    </a:lnTo>
                    <a:lnTo>
                      <a:pt x="139" y="975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Rectangle 2780"/>
              <p:cNvSpPr>
                <a:spLocks noChangeArrowheads="1"/>
              </p:cNvSpPr>
              <p:nvPr/>
            </p:nvSpPr>
            <p:spPr bwMode="auto">
              <a:xfrm>
                <a:off x="1678940" y="1001383"/>
                <a:ext cx="1527810" cy="619038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Rectangle 2779"/>
              <p:cNvSpPr>
                <a:spLocks noChangeArrowheads="1"/>
              </p:cNvSpPr>
              <p:nvPr/>
            </p:nvSpPr>
            <p:spPr bwMode="auto">
              <a:xfrm>
                <a:off x="1767840" y="1078842"/>
                <a:ext cx="1350645" cy="464755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Line 2778"/>
              <p:cNvSpPr>
                <a:spLocks noChangeShapeType="1"/>
              </p:cNvSpPr>
              <p:nvPr/>
            </p:nvSpPr>
            <p:spPr bwMode="auto">
              <a:xfrm>
                <a:off x="1678940" y="1001383"/>
                <a:ext cx="88900" cy="77459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Line 2777"/>
              <p:cNvSpPr>
                <a:spLocks noChangeShapeType="1"/>
              </p:cNvSpPr>
              <p:nvPr/>
            </p:nvSpPr>
            <p:spPr bwMode="auto">
              <a:xfrm flipV="1">
                <a:off x="1678940" y="1543597"/>
                <a:ext cx="88900" cy="76824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Line 2776"/>
              <p:cNvSpPr>
                <a:spLocks noChangeShapeType="1"/>
              </p:cNvSpPr>
              <p:nvPr/>
            </p:nvSpPr>
            <p:spPr bwMode="auto">
              <a:xfrm flipH="1" flipV="1">
                <a:off x="3118485" y="1543597"/>
                <a:ext cx="88265" cy="76824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Line 2775"/>
              <p:cNvSpPr>
                <a:spLocks noChangeShapeType="1"/>
              </p:cNvSpPr>
              <p:nvPr/>
            </p:nvSpPr>
            <p:spPr bwMode="auto">
              <a:xfrm flipH="1">
                <a:off x="3118485" y="1001383"/>
                <a:ext cx="88265" cy="77459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Freeform 2774"/>
              <p:cNvSpPr>
                <a:spLocks/>
              </p:cNvSpPr>
              <p:nvPr/>
            </p:nvSpPr>
            <p:spPr bwMode="auto">
              <a:xfrm>
                <a:off x="1678940" y="1001383"/>
                <a:ext cx="1527810" cy="77459"/>
              </a:xfrm>
              <a:custGeom>
                <a:avLst/>
                <a:gdLst>
                  <a:gd name="T0" fmla="*/ 0 w 2406"/>
                  <a:gd name="T1" fmla="*/ 0 h 122"/>
                  <a:gd name="T2" fmla="*/ 88900 w 2406"/>
                  <a:gd name="T3" fmla="*/ 77459 h 122"/>
                  <a:gd name="T4" fmla="*/ 1439545 w 2406"/>
                  <a:gd name="T5" fmla="*/ 77459 h 122"/>
                  <a:gd name="T6" fmla="*/ 1527810 w 2406"/>
                  <a:gd name="T7" fmla="*/ 0 h 122"/>
                  <a:gd name="T8" fmla="*/ 0 w 240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2"/>
                  <a:gd name="T17" fmla="*/ 2406 w 240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2">
                    <a:moveTo>
                      <a:pt x="0" y="0"/>
                    </a:moveTo>
                    <a:lnTo>
                      <a:pt x="140" y="122"/>
                    </a:lnTo>
                    <a:lnTo>
                      <a:pt x="2267" y="122"/>
                    </a:lnTo>
                    <a:lnTo>
                      <a:pt x="24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Freeform 2773"/>
              <p:cNvSpPr>
                <a:spLocks/>
              </p:cNvSpPr>
              <p:nvPr/>
            </p:nvSpPr>
            <p:spPr bwMode="auto">
              <a:xfrm>
                <a:off x="1678940" y="1001383"/>
                <a:ext cx="1527810" cy="77459"/>
              </a:xfrm>
              <a:custGeom>
                <a:avLst/>
                <a:gdLst>
                  <a:gd name="T0" fmla="*/ 0 w 2406"/>
                  <a:gd name="T1" fmla="*/ 0 h 122"/>
                  <a:gd name="T2" fmla="*/ 88900 w 2406"/>
                  <a:gd name="T3" fmla="*/ 77459 h 122"/>
                  <a:gd name="T4" fmla="*/ 1439545 w 2406"/>
                  <a:gd name="T5" fmla="*/ 77459 h 122"/>
                  <a:gd name="T6" fmla="*/ 1527810 w 2406"/>
                  <a:gd name="T7" fmla="*/ 0 h 122"/>
                  <a:gd name="T8" fmla="*/ 0 w 240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2"/>
                  <a:gd name="T17" fmla="*/ 2406 w 240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2">
                    <a:moveTo>
                      <a:pt x="0" y="0"/>
                    </a:moveTo>
                    <a:lnTo>
                      <a:pt x="140" y="122"/>
                    </a:lnTo>
                    <a:lnTo>
                      <a:pt x="2267" y="122"/>
                    </a:lnTo>
                    <a:lnTo>
                      <a:pt x="240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Freeform 2772"/>
              <p:cNvSpPr>
                <a:spLocks/>
              </p:cNvSpPr>
              <p:nvPr/>
            </p:nvSpPr>
            <p:spPr bwMode="auto">
              <a:xfrm>
                <a:off x="1678940" y="1001383"/>
                <a:ext cx="88900" cy="619038"/>
              </a:xfrm>
              <a:custGeom>
                <a:avLst/>
                <a:gdLst>
                  <a:gd name="T0" fmla="*/ 0 w 140"/>
                  <a:gd name="T1" fmla="*/ 0 h 975"/>
                  <a:gd name="T2" fmla="*/ 0 w 140"/>
                  <a:gd name="T3" fmla="*/ 619038 h 975"/>
                  <a:gd name="T4" fmla="*/ 88900 w 140"/>
                  <a:gd name="T5" fmla="*/ 542214 h 975"/>
                  <a:gd name="T6" fmla="*/ 88900 w 140"/>
                  <a:gd name="T7" fmla="*/ 77459 h 975"/>
                  <a:gd name="T8" fmla="*/ 0 w 140"/>
                  <a:gd name="T9" fmla="*/ 0 h 9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975"/>
                  <a:gd name="T17" fmla="*/ 140 w 140"/>
                  <a:gd name="T18" fmla="*/ 975 h 9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975">
                    <a:moveTo>
                      <a:pt x="0" y="0"/>
                    </a:moveTo>
                    <a:lnTo>
                      <a:pt x="0" y="975"/>
                    </a:lnTo>
                    <a:lnTo>
                      <a:pt x="140" y="854"/>
                    </a:lnTo>
                    <a:lnTo>
                      <a:pt x="140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Freeform 2771"/>
              <p:cNvSpPr>
                <a:spLocks/>
              </p:cNvSpPr>
              <p:nvPr/>
            </p:nvSpPr>
            <p:spPr bwMode="auto">
              <a:xfrm>
                <a:off x="1678940" y="1001383"/>
                <a:ext cx="88900" cy="619038"/>
              </a:xfrm>
              <a:custGeom>
                <a:avLst/>
                <a:gdLst>
                  <a:gd name="T0" fmla="*/ 0 w 140"/>
                  <a:gd name="T1" fmla="*/ 0 h 975"/>
                  <a:gd name="T2" fmla="*/ 0 w 140"/>
                  <a:gd name="T3" fmla="*/ 619038 h 975"/>
                  <a:gd name="T4" fmla="*/ 88900 w 140"/>
                  <a:gd name="T5" fmla="*/ 542214 h 975"/>
                  <a:gd name="T6" fmla="*/ 88900 w 140"/>
                  <a:gd name="T7" fmla="*/ 77459 h 975"/>
                  <a:gd name="T8" fmla="*/ 0 w 140"/>
                  <a:gd name="T9" fmla="*/ 0 h 9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975"/>
                  <a:gd name="T17" fmla="*/ 140 w 140"/>
                  <a:gd name="T18" fmla="*/ 975 h 9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975">
                    <a:moveTo>
                      <a:pt x="0" y="0"/>
                    </a:moveTo>
                    <a:lnTo>
                      <a:pt x="0" y="975"/>
                    </a:lnTo>
                    <a:lnTo>
                      <a:pt x="140" y="854"/>
                    </a:lnTo>
                    <a:lnTo>
                      <a:pt x="140" y="12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Freeform 2770"/>
              <p:cNvSpPr>
                <a:spLocks/>
              </p:cNvSpPr>
              <p:nvPr/>
            </p:nvSpPr>
            <p:spPr bwMode="auto">
              <a:xfrm>
                <a:off x="1678940" y="1543597"/>
                <a:ext cx="1527810" cy="76824"/>
              </a:xfrm>
              <a:custGeom>
                <a:avLst/>
                <a:gdLst>
                  <a:gd name="T0" fmla="*/ 0 w 2406"/>
                  <a:gd name="T1" fmla="*/ 76824 h 121"/>
                  <a:gd name="T2" fmla="*/ 1527810 w 2406"/>
                  <a:gd name="T3" fmla="*/ 76824 h 121"/>
                  <a:gd name="T4" fmla="*/ 1439545 w 2406"/>
                  <a:gd name="T5" fmla="*/ 0 h 121"/>
                  <a:gd name="T6" fmla="*/ 88900 w 2406"/>
                  <a:gd name="T7" fmla="*/ 0 h 121"/>
                  <a:gd name="T8" fmla="*/ 0 w 2406"/>
                  <a:gd name="T9" fmla="*/ 76824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1"/>
                  <a:gd name="T17" fmla="*/ 2406 w 2406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1">
                    <a:moveTo>
                      <a:pt x="0" y="121"/>
                    </a:moveTo>
                    <a:lnTo>
                      <a:pt x="2406" y="121"/>
                    </a:lnTo>
                    <a:lnTo>
                      <a:pt x="2267" y="0"/>
                    </a:lnTo>
                    <a:lnTo>
                      <a:pt x="140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Freeform 2769"/>
              <p:cNvSpPr>
                <a:spLocks/>
              </p:cNvSpPr>
              <p:nvPr/>
            </p:nvSpPr>
            <p:spPr bwMode="auto">
              <a:xfrm>
                <a:off x="1678940" y="1543597"/>
                <a:ext cx="1527810" cy="76824"/>
              </a:xfrm>
              <a:custGeom>
                <a:avLst/>
                <a:gdLst>
                  <a:gd name="T0" fmla="*/ 0 w 2406"/>
                  <a:gd name="T1" fmla="*/ 76824 h 121"/>
                  <a:gd name="T2" fmla="*/ 1527810 w 2406"/>
                  <a:gd name="T3" fmla="*/ 76824 h 121"/>
                  <a:gd name="T4" fmla="*/ 1439545 w 2406"/>
                  <a:gd name="T5" fmla="*/ 0 h 121"/>
                  <a:gd name="T6" fmla="*/ 88900 w 2406"/>
                  <a:gd name="T7" fmla="*/ 0 h 121"/>
                  <a:gd name="T8" fmla="*/ 0 w 2406"/>
                  <a:gd name="T9" fmla="*/ 76824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1"/>
                  <a:gd name="T17" fmla="*/ 2406 w 2406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1">
                    <a:moveTo>
                      <a:pt x="0" y="121"/>
                    </a:moveTo>
                    <a:lnTo>
                      <a:pt x="2406" y="121"/>
                    </a:lnTo>
                    <a:lnTo>
                      <a:pt x="2267" y="0"/>
                    </a:lnTo>
                    <a:lnTo>
                      <a:pt x="140" y="0"/>
                    </a:lnTo>
                    <a:lnTo>
                      <a:pt x="0" y="121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Freeform 2768"/>
              <p:cNvSpPr>
                <a:spLocks/>
              </p:cNvSpPr>
              <p:nvPr/>
            </p:nvSpPr>
            <p:spPr bwMode="auto">
              <a:xfrm>
                <a:off x="3118485" y="1001383"/>
                <a:ext cx="88265" cy="619038"/>
              </a:xfrm>
              <a:custGeom>
                <a:avLst/>
                <a:gdLst>
                  <a:gd name="T0" fmla="*/ 88265 w 139"/>
                  <a:gd name="T1" fmla="*/ 619038 h 975"/>
                  <a:gd name="T2" fmla="*/ 88265 w 139"/>
                  <a:gd name="T3" fmla="*/ 0 h 975"/>
                  <a:gd name="T4" fmla="*/ 0 w 139"/>
                  <a:gd name="T5" fmla="*/ 77459 h 975"/>
                  <a:gd name="T6" fmla="*/ 0 w 139"/>
                  <a:gd name="T7" fmla="*/ 542214 h 975"/>
                  <a:gd name="T8" fmla="*/ 88265 w 139"/>
                  <a:gd name="T9" fmla="*/ 619038 h 9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9"/>
                  <a:gd name="T16" fmla="*/ 0 h 975"/>
                  <a:gd name="T17" fmla="*/ 139 w 139"/>
                  <a:gd name="T18" fmla="*/ 975 h 9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9" h="975">
                    <a:moveTo>
                      <a:pt x="139" y="975"/>
                    </a:moveTo>
                    <a:lnTo>
                      <a:pt x="139" y="0"/>
                    </a:lnTo>
                    <a:lnTo>
                      <a:pt x="0" y="122"/>
                    </a:lnTo>
                    <a:lnTo>
                      <a:pt x="0" y="854"/>
                    </a:lnTo>
                    <a:lnTo>
                      <a:pt x="139" y="975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Freeform 2767"/>
              <p:cNvSpPr>
                <a:spLocks/>
              </p:cNvSpPr>
              <p:nvPr/>
            </p:nvSpPr>
            <p:spPr bwMode="auto">
              <a:xfrm>
                <a:off x="3118485" y="1001383"/>
                <a:ext cx="88265" cy="619038"/>
              </a:xfrm>
              <a:custGeom>
                <a:avLst/>
                <a:gdLst>
                  <a:gd name="T0" fmla="*/ 88265 w 139"/>
                  <a:gd name="T1" fmla="*/ 619038 h 975"/>
                  <a:gd name="T2" fmla="*/ 88265 w 139"/>
                  <a:gd name="T3" fmla="*/ 0 h 975"/>
                  <a:gd name="T4" fmla="*/ 0 w 139"/>
                  <a:gd name="T5" fmla="*/ 77459 h 975"/>
                  <a:gd name="T6" fmla="*/ 0 w 139"/>
                  <a:gd name="T7" fmla="*/ 542214 h 975"/>
                  <a:gd name="T8" fmla="*/ 88265 w 139"/>
                  <a:gd name="T9" fmla="*/ 619038 h 9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9"/>
                  <a:gd name="T16" fmla="*/ 0 h 975"/>
                  <a:gd name="T17" fmla="*/ 139 w 139"/>
                  <a:gd name="T18" fmla="*/ 975 h 9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9" h="975">
                    <a:moveTo>
                      <a:pt x="139" y="975"/>
                    </a:moveTo>
                    <a:lnTo>
                      <a:pt x="139" y="0"/>
                    </a:lnTo>
                    <a:lnTo>
                      <a:pt x="0" y="122"/>
                    </a:lnTo>
                    <a:lnTo>
                      <a:pt x="0" y="854"/>
                    </a:lnTo>
                    <a:lnTo>
                      <a:pt x="139" y="975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Rectangle 2766"/>
              <p:cNvSpPr>
                <a:spLocks noChangeArrowheads="1"/>
              </p:cNvSpPr>
              <p:nvPr/>
            </p:nvSpPr>
            <p:spPr bwMode="auto">
              <a:xfrm>
                <a:off x="1678940" y="1001383"/>
                <a:ext cx="1527810" cy="619038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Rectangle 2765"/>
              <p:cNvSpPr>
                <a:spLocks noChangeArrowheads="1"/>
              </p:cNvSpPr>
              <p:nvPr/>
            </p:nvSpPr>
            <p:spPr bwMode="auto">
              <a:xfrm>
                <a:off x="1767840" y="1078842"/>
                <a:ext cx="1350645" cy="464755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Line 2764"/>
              <p:cNvSpPr>
                <a:spLocks noChangeShapeType="1"/>
              </p:cNvSpPr>
              <p:nvPr/>
            </p:nvSpPr>
            <p:spPr bwMode="auto">
              <a:xfrm>
                <a:off x="1678940" y="1001383"/>
                <a:ext cx="88900" cy="77459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Line 2763"/>
              <p:cNvSpPr>
                <a:spLocks noChangeShapeType="1"/>
              </p:cNvSpPr>
              <p:nvPr/>
            </p:nvSpPr>
            <p:spPr bwMode="auto">
              <a:xfrm flipV="1">
                <a:off x="1678940" y="1543597"/>
                <a:ext cx="88900" cy="76824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Line 2762"/>
              <p:cNvSpPr>
                <a:spLocks noChangeShapeType="1"/>
              </p:cNvSpPr>
              <p:nvPr/>
            </p:nvSpPr>
            <p:spPr bwMode="auto">
              <a:xfrm flipH="1" flipV="1">
                <a:off x="3118485" y="1543597"/>
                <a:ext cx="88265" cy="76824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Line 2761"/>
              <p:cNvSpPr>
                <a:spLocks noChangeShapeType="1"/>
              </p:cNvSpPr>
              <p:nvPr/>
            </p:nvSpPr>
            <p:spPr bwMode="auto">
              <a:xfrm flipH="1">
                <a:off x="3118485" y="1001383"/>
                <a:ext cx="88265" cy="77459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Rectangle 2760"/>
              <p:cNvSpPr>
                <a:spLocks noChangeArrowheads="1"/>
              </p:cNvSpPr>
              <p:nvPr/>
            </p:nvSpPr>
            <p:spPr bwMode="auto">
              <a:xfrm>
                <a:off x="2177415" y="1167730"/>
                <a:ext cx="506742" cy="136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0" lang="en-US" sz="1000" b="1">
                    <a:solidFill>
                      <a:srgbClr val="000000"/>
                    </a:solidFill>
                    <a:ea typeface="Calibri" pitchFamily="34" charset="0"/>
                    <a:cs typeface="Arial" charset="0"/>
                  </a:rPr>
                  <a:t>Logistics </a:t>
                </a:r>
                <a:endParaRPr kumimoji="0" lang="en-US" sz="2000">
                  <a:ea typeface="Calibri" pitchFamily="34" charset="0"/>
                  <a:cs typeface="Arial" charset="0"/>
                </a:endParaRPr>
              </a:p>
            </p:txBody>
          </p:sp>
          <p:sp>
            <p:nvSpPr>
              <p:cNvPr id="1288" name="Rectangle 2759"/>
              <p:cNvSpPr>
                <a:spLocks noChangeArrowheads="1"/>
              </p:cNvSpPr>
              <p:nvPr/>
            </p:nvSpPr>
            <p:spPr bwMode="auto">
              <a:xfrm>
                <a:off x="2218690" y="1297886"/>
                <a:ext cx="392317" cy="136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0" lang="en-US" sz="1000" b="1">
                    <a:solidFill>
                      <a:srgbClr val="000000"/>
                    </a:solidFill>
                    <a:ea typeface="Calibri" pitchFamily="34" charset="0"/>
                    <a:cs typeface="Arial" charset="0"/>
                  </a:rPr>
                  <a:t>Section</a:t>
                </a:r>
                <a:endParaRPr kumimoji="0" lang="en-US" sz="2000">
                  <a:ea typeface="Calibri" pitchFamily="34" charset="0"/>
                  <a:cs typeface="Arial" charset="0"/>
                </a:endParaRPr>
              </a:p>
            </p:txBody>
          </p:sp>
          <p:sp>
            <p:nvSpPr>
              <p:cNvPr id="1289" name="Rectangle 2758"/>
              <p:cNvSpPr>
                <a:spLocks noChangeArrowheads="1"/>
              </p:cNvSpPr>
              <p:nvPr/>
            </p:nvSpPr>
            <p:spPr bwMode="auto">
              <a:xfrm>
                <a:off x="1173480" y="1869941"/>
                <a:ext cx="17780" cy="419676"/>
              </a:xfrm>
              <a:prstGeom prst="rect">
                <a:avLst/>
              </a:prstGeom>
              <a:solidFill>
                <a:srgbClr val="FF9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Rectangle 2757"/>
              <p:cNvSpPr>
                <a:spLocks noChangeArrowheads="1"/>
              </p:cNvSpPr>
              <p:nvPr/>
            </p:nvSpPr>
            <p:spPr bwMode="auto">
              <a:xfrm>
                <a:off x="1191260" y="1869941"/>
                <a:ext cx="12065" cy="419676"/>
              </a:xfrm>
              <a:prstGeom prst="rect">
                <a:avLst/>
              </a:prstGeom>
              <a:solidFill>
                <a:srgbClr val="FF9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Rectangle 2756"/>
              <p:cNvSpPr>
                <a:spLocks noChangeArrowheads="1"/>
              </p:cNvSpPr>
              <p:nvPr/>
            </p:nvSpPr>
            <p:spPr bwMode="auto">
              <a:xfrm>
                <a:off x="1203325" y="1869941"/>
                <a:ext cx="11430" cy="419676"/>
              </a:xfrm>
              <a:prstGeom prst="rect">
                <a:avLst/>
              </a:prstGeom>
              <a:solidFill>
                <a:srgbClr val="FF9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Rectangle 2755"/>
              <p:cNvSpPr>
                <a:spLocks noChangeArrowheads="1"/>
              </p:cNvSpPr>
              <p:nvPr/>
            </p:nvSpPr>
            <p:spPr bwMode="auto">
              <a:xfrm>
                <a:off x="1214755" y="1869941"/>
                <a:ext cx="12065" cy="419676"/>
              </a:xfrm>
              <a:prstGeom prst="rect">
                <a:avLst/>
              </a:prstGeom>
              <a:solidFill>
                <a:srgbClr val="FFA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Rectangle 2754"/>
              <p:cNvSpPr>
                <a:spLocks noChangeArrowheads="1"/>
              </p:cNvSpPr>
              <p:nvPr/>
            </p:nvSpPr>
            <p:spPr bwMode="auto">
              <a:xfrm>
                <a:off x="1226820" y="1869941"/>
                <a:ext cx="11430" cy="419676"/>
              </a:xfrm>
              <a:prstGeom prst="rect">
                <a:avLst/>
              </a:prstGeom>
              <a:solidFill>
                <a:srgbClr val="FFA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Rectangle 2753"/>
              <p:cNvSpPr>
                <a:spLocks noChangeArrowheads="1"/>
              </p:cNvSpPr>
              <p:nvPr/>
            </p:nvSpPr>
            <p:spPr bwMode="auto">
              <a:xfrm>
                <a:off x="1238250" y="1869941"/>
                <a:ext cx="6350" cy="419676"/>
              </a:xfrm>
              <a:prstGeom prst="rect">
                <a:avLst/>
              </a:prstGeom>
              <a:solidFill>
                <a:srgbClr val="FFA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Rectangle 2752"/>
              <p:cNvSpPr>
                <a:spLocks noChangeArrowheads="1"/>
              </p:cNvSpPr>
              <p:nvPr/>
            </p:nvSpPr>
            <p:spPr bwMode="auto">
              <a:xfrm>
                <a:off x="1244600" y="1869941"/>
                <a:ext cx="11430" cy="419676"/>
              </a:xfrm>
              <a:prstGeom prst="rect">
                <a:avLst/>
              </a:prstGeom>
              <a:solidFill>
                <a:srgbClr val="FFA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Rectangle 2751"/>
              <p:cNvSpPr>
                <a:spLocks noChangeArrowheads="1"/>
              </p:cNvSpPr>
              <p:nvPr/>
            </p:nvSpPr>
            <p:spPr bwMode="auto">
              <a:xfrm>
                <a:off x="1256030" y="1869941"/>
                <a:ext cx="12065" cy="419676"/>
              </a:xfrm>
              <a:prstGeom prst="rect">
                <a:avLst/>
              </a:prstGeom>
              <a:solidFill>
                <a:srgbClr val="FFA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Rectangle 2750"/>
              <p:cNvSpPr>
                <a:spLocks noChangeArrowheads="1"/>
              </p:cNvSpPr>
              <p:nvPr/>
            </p:nvSpPr>
            <p:spPr bwMode="auto">
              <a:xfrm>
                <a:off x="1268095" y="1869941"/>
                <a:ext cx="12065" cy="419676"/>
              </a:xfrm>
              <a:prstGeom prst="rect">
                <a:avLst/>
              </a:prstGeom>
              <a:solidFill>
                <a:srgbClr val="FFA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Rectangle 2749"/>
              <p:cNvSpPr>
                <a:spLocks noChangeArrowheads="1"/>
              </p:cNvSpPr>
              <p:nvPr/>
            </p:nvSpPr>
            <p:spPr bwMode="auto">
              <a:xfrm>
                <a:off x="1280160" y="1869941"/>
                <a:ext cx="11430" cy="419676"/>
              </a:xfrm>
              <a:prstGeom prst="rect">
                <a:avLst/>
              </a:prstGeom>
              <a:solidFill>
                <a:srgbClr val="FFA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Rectangle 2748"/>
              <p:cNvSpPr>
                <a:spLocks noChangeArrowheads="1"/>
              </p:cNvSpPr>
              <p:nvPr/>
            </p:nvSpPr>
            <p:spPr bwMode="auto">
              <a:xfrm>
                <a:off x="1291590" y="1869941"/>
                <a:ext cx="5715" cy="419676"/>
              </a:xfrm>
              <a:prstGeom prst="rect">
                <a:avLst/>
              </a:prstGeom>
              <a:solidFill>
                <a:srgbClr val="FFB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Rectangle 2747"/>
              <p:cNvSpPr>
                <a:spLocks noChangeArrowheads="1"/>
              </p:cNvSpPr>
              <p:nvPr/>
            </p:nvSpPr>
            <p:spPr bwMode="auto">
              <a:xfrm>
                <a:off x="1297305" y="1869941"/>
                <a:ext cx="12065" cy="419676"/>
              </a:xfrm>
              <a:prstGeom prst="rect">
                <a:avLst/>
              </a:prstGeom>
              <a:solidFill>
                <a:srgbClr val="FFB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Rectangle 2746"/>
              <p:cNvSpPr>
                <a:spLocks noChangeArrowheads="1"/>
              </p:cNvSpPr>
              <p:nvPr/>
            </p:nvSpPr>
            <p:spPr bwMode="auto">
              <a:xfrm>
                <a:off x="1309370" y="1869941"/>
                <a:ext cx="12065" cy="419676"/>
              </a:xfrm>
              <a:prstGeom prst="rect">
                <a:avLst/>
              </a:prstGeom>
              <a:solidFill>
                <a:srgbClr val="F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Rectangle 2745"/>
              <p:cNvSpPr>
                <a:spLocks noChangeArrowheads="1"/>
              </p:cNvSpPr>
              <p:nvPr/>
            </p:nvSpPr>
            <p:spPr bwMode="auto">
              <a:xfrm>
                <a:off x="1321435" y="1869941"/>
                <a:ext cx="11430" cy="419676"/>
              </a:xfrm>
              <a:prstGeom prst="rect">
                <a:avLst/>
              </a:prstGeom>
              <a:solidFill>
                <a:srgbClr val="FFB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Rectangle 2744"/>
              <p:cNvSpPr>
                <a:spLocks noChangeArrowheads="1"/>
              </p:cNvSpPr>
              <p:nvPr/>
            </p:nvSpPr>
            <p:spPr bwMode="auto">
              <a:xfrm>
                <a:off x="1332865" y="1869941"/>
                <a:ext cx="12065" cy="419676"/>
              </a:xfrm>
              <a:prstGeom prst="rect">
                <a:avLst/>
              </a:prstGeom>
              <a:solidFill>
                <a:srgbClr val="FF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Rectangle 2743"/>
              <p:cNvSpPr>
                <a:spLocks noChangeArrowheads="1"/>
              </p:cNvSpPr>
              <p:nvPr/>
            </p:nvSpPr>
            <p:spPr bwMode="auto">
              <a:xfrm>
                <a:off x="1344930" y="1869941"/>
                <a:ext cx="11430" cy="419676"/>
              </a:xfrm>
              <a:prstGeom prst="rect">
                <a:avLst/>
              </a:prstGeom>
              <a:solidFill>
                <a:srgbClr val="FF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Rectangle 2742"/>
              <p:cNvSpPr>
                <a:spLocks noChangeArrowheads="1"/>
              </p:cNvSpPr>
              <p:nvPr/>
            </p:nvSpPr>
            <p:spPr bwMode="auto">
              <a:xfrm>
                <a:off x="1356360" y="1869941"/>
                <a:ext cx="12065" cy="419676"/>
              </a:xfrm>
              <a:prstGeom prst="rect">
                <a:avLst/>
              </a:prstGeom>
              <a:solidFill>
                <a:srgbClr val="FF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Rectangle 2741"/>
              <p:cNvSpPr>
                <a:spLocks noChangeArrowheads="1"/>
              </p:cNvSpPr>
              <p:nvPr/>
            </p:nvSpPr>
            <p:spPr bwMode="auto">
              <a:xfrm>
                <a:off x="1368425" y="1869941"/>
                <a:ext cx="12065" cy="419676"/>
              </a:xfrm>
              <a:prstGeom prst="rect">
                <a:avLst/>
              </a:prstGeom>
              <a:solidFill>
                <a:srgbClr val="FF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Rectangle 2740"/>
              <p:cNvSpPr>
                <a:spLocks noChangeArrowheads="1"/>
              </p:cNvSpPr>
              <p:nvPr/>
            </p:nvSpPr>
            <p:spPr bwMode="auto">
              <a:xfrm>
                <a:off x="1380490" y="1869941"/>
                <a:ext cx="11430" cy="419676"/>
              </a:xfrm>
              <a:prstGeom prst="rect">
                <a:avLst/>
              </a:prstGeom>
              <a:solidFill>
                <a:srgbClr val="FF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8" name="Rectangle 2739"/>
              <p:cNvSpPr>
                <a:spLocks noChangeArrowheads="1"/>
              </p:cNvSpPr>
              <p:nvPr/>
            </p:nvSpPr>
            <p:spPr bwMode="auto">
              <a:xfrm>
                <a:off x="1391920" y="1869941"/>
                <a:ext cx="12065" cy="419676"/>
              </a:xfrm>
              <a:prstGeom prst="rect">
                <a:avLst/>
              </a:prstGeom>
              <a:solidFill>
                <a:srgbClr val="FF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Rectangle 2738"/>
              <p:cNvSpPr>
                <a:spLocks noChangeArrowheads="1"/>
              </p:cNvSpPr>
              <p:nvPr/>
            </p:nvSpPr>
            <p:spPr bwMode="auto">
              <a:xfrm>
                <a:off x="1403985" y="1869941"/>
                <a:ext cx="11430" cy="419676"/>
              </a:xfrm>
              <a:prstGeom prst="rect">
                <a:avLst/>
              </a:prstGeom>
              <a:solidFill>
                <a:srgbClr val="FF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Rectangle 2737"/>
              <p:cNvSpPr>
                <a:spLocks noChangeArrowheads="1"/>
              </p:cNvSpPr>
              <p:nvPr/>
            </p:nvSpPr>
            <p:spPr bwMode="auto">
              <a:xfrm>
                <a:off x="1415415" y="1869941"/>
                <a:ext cx="12065" cy="419676"/>
              </a:xfrm>
              <a:prstGeom prst="rect">
                <a:avLst/>
              </a:prstGeom>
              <a:solidFill>
                <a:srgbClr val="F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Rectangle 2736"/>
              <p:cNvSpPr>
                <a:spLocks noChangeArrowheads="1"/>
              </p:cNvSpPr>
              <p:nvPr/>
            </p:nvSpPr>
            <p:spPr bwMode="auto">
              <a:xfrm>
                <a:off x="1427480" y="1869941"/>
                <a:ext cx="5715" cy="419676"/>
              </a:xfrm>
              <a:prstGeom prst="rect">
                <a:avLst/>
              </a:prstGeom>
              <a:solidFill>
                <a:srgbClr val="FFC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Rectangle 2735"/>
              <p:cNvSpPr>
                <a:spLocks noChangeArrowheads="1"/>
              </p:cNvSpPr>
              <p:nvPr/>
            </p:nvSpPr>
            <p:spPr bwMode="auto">
              <a:xfrm>
                <a:off x="1433195" y="1869941"/>
                <a:ext cx="12065" cy="419676"/>
              </a:xfrm>
              <a:prstGeom prst="rect">
                <a:avLst/>
              </a:prstGeom>
              <a:solidFill>
                <a:srgbClr val="FF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Rectangle 2734"/>
              <p:cNvSpPr>
                <a:spLocks noChangeArrowheads="1"/>
              </p:cNvSpPr>
              <p:nvPr/>
            </p:nvSpPr>
            <p:spPr bwMode="auto">
              <a:xfrm>
                <a:off x="1445260" y="1869941"/>
                <a:ext cx="12065" cy="419676"/>
              </a:xfrm>
              <a:prstGeom prst="rect">
                <a:avLst/>
              </a:prstGeom>
              <a:solidFill>
                <a:srgbClr val="FFC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4" name="Rectangle 2733"/>
              <p:cNvSpPr>
                <a:spLocks noChangeArrowheads="1"/>
              </p:cNvSpPr>
              <p:nvPr/>
            </p:nvSpPr>
            <p:spPr bwMode="auto">
              <a:xfrm>
                <a:off x="1457325" y="1869941"/>
                <a:ext cx="11430" cy="419676"/>
              </a:xfrm>
              <a:prstGeom prst="rect">
                <a:avLst/>
              </a:prstGeom>
              <a:solidFill>
                <a:srgbClr val="FF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Rectangle 2732"/>
              <p:cNvSpPr>
                <a:spLocks noChangeArrowheads="1"/>
              </p:cNvSpPr>
              <p:nvPr/>
            </p:nvSpPr>
            <p:spPr bwMode="auto">
              <a:xfrm>
                <a:off x="1468755" y="1869941"/>
                <a:ext cx="12065" cy="419676"/>
              </a:xfrm>
              <a:prstGeom prst="rect">
                <a:avLst/>
              </a:prstGeom>
              <a:solidFill>
                <a:srgbClr val="FF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Rectangle 2731"/>
              <p:cNvSpPr>
                <a:spLocks noChangeArrowheads="1"/>
              </p:cNvSpPr>
              <p:nvPr/>
            </p:nvSpPr>
            <p:spPr bwMode="auto">
              <a:xfrm>
                <a:off x="1480820" y="1869941"/>
                <a:ext cx="5715" cy="419676"/>
              </a:xfrm>
              <a:prstGeom prst="rect">
                <a:avLst/>
              </a:prstGeom>
              <a:solidFill>
                <a:srgbClr val="FF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Rectangle 2730"/>
              <p:cNvSpPr>
                <a:spLocks noChangeArrowheads="1"/>
              </p:cNvSpPr>
              <p:nvPr/>
            </p:nvSpPr>
            <p:spPr bwMode="auto">
              <a:xfrm>
                <a:off x="1486535" y="1869941"/>
                <a:ext cx="12065" cy="419676"/>
              </a:xfrm>
              <a:prstGeom prst="rect">
                <a:avLst/>
              </a:prstGeom>
              <a:solidFill>
                <a:srgbClr val="FF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Rectangle 2729"/>
              <p:cNvSpPr>
                <a:spLocks noChangeArrowheads="1"/>
              </p:cNvSpPr>
              <p:nvPr/>
            </p:nvSpPr>
            <p:spPr bwMode="auto">
              <a:xfrm>
                <a:off x="1498600" y="1869941"/>
                <a:ext cx="11430" cy="419676"/>
              </a:xfrm>
              <a:prstGeom prst="rect">
                <a:avLst/>
              </a:prstGeom>
              <a:solidFill>
                <a:srgbClr val="FF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Rectangle 2728"/>
              <p:cNvSpPr>
                <a:spLocks noChangeArrowheads="1"/>
              </p:cNvSpPr>
              <p:nvPr/>
            </p:nvSpPr>
            <p:spPr bwMode="auto">
              <a:xfrm>
                <a:off x="1510030" y="1869941"/>
                <a:ext cx="6350" cy="419676"/>
              </a:xfrm>
              <a:prstGeom prst="rect">
                <a:avLst/>
              </a:prstGeom>
              <a:solidFill>
                <a:srgbClr val="FF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0" name="Rectangle 2727"/>
              <p:cNvSpPr>
                <a:spLocks noChangeArrowheads="1"/>
              </p:cNvSpPr>
              <p:nvPr/>
            </p:nvSpPr>
            <p:spPr bwMode="auto">
              <a:xfrm>
                <a:off x="1516380" y="1869941"/>
                <a:ext cx="11430" cy="419676"/>
              </a:xfrm>
              <a:prstGeom prst="rect">
                <a:avLst/>
              </a:prstGeom>
              <a:solidFill>
                <a:srgbClr val="F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Rectangle 2726"/>
              <p:cNvSpPr>
                <a:spLocks noChangeArrowheads="1"/>
              </p:cNvSpPr>
              <p:nvPr/>
            </p:nvSpPr>
            <p:spPr bwMode="auto">
              <a:xfrm>
                <a:off x="1527810" y="1869941"/>
                <a:ext cx="12065" cy="419676"/>
              </a:xfrm>
              <a:prstGeom prst="rect">
                <a:avLst/>
              </a:prstGeom>
              <a:solidFill>
                <a:srgbClr val="FF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Rectangle 2725"/>
              <p:cNvSpPr>
                <a:spLocks noChangeArrowheads="1"/>
              </p:cNvSpPr>
              <p:nvPr/>
            </p:nvSpPr>
            <p:spPr bwMode="auto">
              <a:xfrm>
                <a:off x="1539875" y="1869941"/>
                <a:ext cx="11430" cy="419676"/>
              </a:xfrm>
              <a:prstGeom prst="rect">
                <a:avLst/>
              </a:prstGeom>
              <a:solidFill>
                <a:srgbClr val="FFE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Rectangle 2724"/>
              <p:cNvSpPr>
                <a:spLocks noChangeArrowheads="1"/>
              </p:cNvSpPr>
              <p:nvPr/>
            </p:nvSpPr>
            <p:spPr bwMode="auto">
              <a:xfrm>
                <a:off x="1551305" y="1869941"/>
                <a:ext cx="12065" cy="419676"/>
              </a:xfrm>
              <a:prstGeom prst="rect">
                <a:avLst/>
              </a:prstGeom>
              <a:solidFill>
                <a:srgbClr val="FFE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Rectangle 2723"/>
              <p:cNvSpPr>
                <a:spLocks noChangeArrowheads="1"/>
              </p:cNvSpPr>
              <p:nvPr/>
            </p:nvSpPr>
            <p:spPr bwMode="auto">
              <a:xfrm>
                <a:off x="1563370" y="1869941"/>
                <a:ext cx="12065" cy="419676"/>
              </a:xfrm>
              <a:prstGeom prst="rect">
                <a:avLst/>
              </a:prstGeom>
              <a:solidFill>
                <a:srgbClr val="FFE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Rectangle 2722"/>
              <p:cNvSpPr>
                <a:spLocks noChangeArrowheads="1"/>
              </p:cNvSpPr>
              <p:nvPr/>
            </p:nvSpPr>
            <p:spPr bwMode="auto">
              <a:xfrm>
                <a:off x="1575435" y="1869941"/>
                <a:ext cx="11430" cy="419676"/>
              </a:xfrm>
              <a:prstGeom prst="rect">
                <a:avLst/>
              </a:prstGeom>
              <a:solidFill>
                <a:srgbClr val="FFE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6" name="Rectangle 2721"/>
              <p:cNvSpPr>
                <a:spLocks noChangeArrowheads="1"/>
              </p:cNvSpPr>
              <p:nvPr/>
            </p:nvSpPr>
            <p:spPr bwMode="auto">
              <a:xfrm>
                <a:off x="1586865" y="1869941"/>
                <a:ext cx="12065" cy="419676"/>
              </a:xfrm>
              <a:prstGeom prst="rect">
                <a:avLst/>
              </a:prstGeom>
              <a:solidFill>
                <a:srgbClr val="FFE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Rectangle 2720"/>
              <p:cNvSpPr>
                <a:spLocks noChangeArrowheads="1"/>
              </p:cNvSpPr>
              <p:nvPr/>
            </p:nvSpPr>
            <p:spPr bwMode="auto">
              <a:xfrm>
                <a:off x="1598930" y="1869941"/>
                <a:ext cx="11430" cy="419676"/>
              </a:xfrm>
              <a:prstGeom prst="rect">
                <a:avLst/>
              </a:prstGeom>
              <a:solidFill>
                <a:srgbClr val="FFE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Rectangle 2719"/>
              <p:cNvSpPr>
                <a:spLocks noChangeArrowheads="1"/>
              </p:cNvSpPr>
              <p:nvPr/>
            </p:nvSpPr>
            <p:spPr bwMode="auto">
              <a:xfrm>
                <a:off x="1610360" y="1869941"/>
                <a:ext cx="12065" cy="419676"/>
              </a:xfrm>
              <a:prstGeom prst="rect">
                <a:avLst/>
              </a:prstGeom>
              <a:solidFill>
                <a:srgbClr val="FFF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Rectangle 2718"/>
              <p:cNvSpPr>
                <a:spLocks noChangeArrowheads="1"/>
              </p:cNvSpPr>
              <p:nvPr/>
            </p:nvSpPr>
            <p:spPr bwMode="auto">
              <a:xfrm>
                <a:off x="1622425" y="1869941"/>
                <a:ext cx="12065" cy="419676"/>
              </a:xfrm>
              <a:prstGeom prst="rect">
                <a:avLst/>
              </a:prstGeom>
              <a:solidFill>
                <a:srgbClr val="FFF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Rectangle 2717"/>
              <p:cNvSpPr>
                <a:spLocks noChangeArrowheads="1"/>
              </p:cNvSpPr>
              <p:nvPr/>
            </p:nvSpPr>
            <p:spPr bwMode="auto">
              <a:xfrm>
                <a:off x="1634490" y="1869941"/>
                <a:ext cx="11430" cy="419676"/>
              </a:xfrm>
              <a:prstGeom prst="rect">
                <a:avLst/>
              </a:prstGeom>
              <a:solidFill>
                <a:srgbClr val="FFF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Rectangle 2716"/>
              <p:cNvSpPr>
                <a:spLocks noChangeArrowheads="1"/>
              </p:cNvSpPr>
              <p:nvPr/>
            </p:nvSpPr>
            <p:spPr bwMode="auto">
              <a:xfrm>
                <a:off x="1645920" y="1869941"/>
                <a:ext cx="5715" cy="419676"/>
              </a:xfrm>
              <a:prstGeom prst="rect">
                <a:avLst/>
              </a:prstGeom>
              <a:solidFill>
                <a:srgbClr val="FFF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" name="Rectangle 2715"/>
              <p:cNvSpPr>
                <a:spLocks noChangeArrowheads="1"/>
              </p:cNvSpPr>
              <p:nvPr/>
            </p:nvSpPr>
            <p:spPr bwMode="auto">
              <a:xfrm>
                <a:off x="1651635" y="1869941"/>
                <a:ext cx="12065" cy="419676"/>
              </a:xfrm>
              <a:prstGeom prst="rect">
                <a:avLst/>
              </a:prstGeom>
              <a:solidFill>
                <a:srgbClr val="FFF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Rectangle 2714"/>
              <p:cNvSpPr>
                <a:spLocks noChangeArrowheads="1"/>
              </p:cNvSpPr>
              <p:nvPr/>
            </p:nvSpPr>
            <p:spPr bwMode="auto">
              <a:xfrm>
                <a:off x="1663700" y="1869941"/>
                <a:ext cx="12065" cy="419676"/>
              </a:xfrm>
              <a:prstGeom prst="rect">
                <a:avLst/>
              </a:prstGeom>
              <a:solidFill>
                <a:srgbClr val="FFF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Rectangle 2713"/>
              <p:cNvSpPr>
                <a:spLocks noChangeArrowheads="1"/>
              </p:cNvSpPr>
              <p:nvPr/>
            </p:nvSpPr>
            <p:spPr bwMode="auto">
              <a:xfrm>
                <a:off x="1675765" y="1869941"/>
                <a:ext cx="23495" cy="419676"/>
              </a:xfrm>
              <a:prstGeom prst="rect">
                <a:avLst/>
              </a:prstGeom>
              <a:solidFill>
                <a:srgbClr val="FFF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Rectangle 2712"/>
              <p:cNvSpPr>
                <a:spLocks noChangeArrowheads="1"/>
              </p:cNvSpPr>
              <p:nvPr/>
            </p:nvSpPr>
            <p:spPr bwMode="auto">
              <a:xfrm>
                <a:off x="1699260" y="1869941"/>
                <a:ext cx="5715" cy="419676"/>
              </a:xfrm>
              <a:prstGeom prst="rect">
                <a:avLst/>
              </a:prstGeom>
              <a:solidFill>
                <a:srgbClr val="FFF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2510"/>
            <p:cNvGrpSpPr>
              <a:grpSpLocks/>
            </p:cNvGrpSpPr>
            <p:nvPr/>
          </p:nvGrpSpPr>
          <p:grpSpPr bwMode="auto">
            <a:xfrm>
              <a:off x="1143000" y="1810900"/>
              <a:ext cx="2525395" cy="553642"/>
              <a:chOff x="17" y="1292"/>
              <a:chExt cx="3977" cy="872"/>
            </a:xfrm>
          </p:grpSpPr>
          <p:sp>
            <p:nvSpPr>
              <p:cNvPr id="945" name="Rectangle 2710"/>
              <p:cNvSpPr>
                <a:spLocks noChangeArrowheads="1"/>
              </p:cNvSpPr>
              <p:nvPr/>
            </p:nvSpPr>
            <p:spPr bwMode="auto">
              <a:xfrm>
                <a:off x="902" y="1385"/>
                <a:ext cx="19" cy="661"/>
              </a:xfrm>
              <a:prstGeom prst="rect">
                <a:avLst/>
              </a:prstGeom>
              <a:solidFill>
                <a:srgbClr val="FFF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6" name="Rectangle 2709"/>
              <p:cNvSpPr>
                <a:spLocks noChangeArrowheads="1"/>
              </p:cNvSpPr>
              <p:nvPr/>
            </p:nvSpPr>
            <p:spPr bwMode="auto">
              <a:xfrm>
                <a:off x="921" y="1385"/>
                <a:ext cx="18" cy="661"/>
              </a:xfrm>
              <a:prstGeom prst="rect">
                <a:avLst/>
              </a:prstGeom>
              <a:solidFill>
                <a:srgbClr val="FFF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7" name="Rectangle 2708"/>
              <p:cNvSpPr>
                <a:spLocks noChangeArrowheads="1"/>
              </p:cNvSpPr>
              <p:nvPr/>
            </p:nvSpPr>
            <p:spPr bwMode="auto">
              <a:xfrm>
                <a:off x="939" y="1385"/>
                <a:ext cx="10" cy="661"/>
              </a:xfrm>
              <a:prstGeom prst="rect">
                <a:avLst/>
              </a:prstGeom>
              <a:solidFill>
                <a:srgbClr val="FFF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Rectangle 2707"/>
              <p:cNvSpPr>
                <a:spLocks noChangeArrowheads="1"/>
              </p:cNvSpPr>
              <p:nvPr/>
            </p:nvSpPr>
            <p:spPr bwMode="auto">
              <a:xfrm>
                <a:off x="949" y="1385"/>
                <a:ext cx="18" cy="661"/>
              </a:xfrm>
              <a:prstGeom prst="rect">
                <a:avLst/>
              </a:prstGeom>
              <a:solidFill>
                <a:srgbClr val="FFF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9" name="Rectangle 2706"/>
              <p:cNvSpPr>
                <a:spLocks noChangeArrowheads="1"/>
              </p:cNvSpPr>
              <p:nvPr/>
            </p:nvSpPr>
            <p:spPr bwMode="auto">
              <a:xfrm>
                <a:off x="967" y="1385"/>
                <a:ext cx="19" cy="661"/>
              </a:xfrm>
              <a:prstGeom prst="rect">
                <a:avLst/>
              </a:prstGeom>
              <a:solidFill>
                <a:srgbClr val="FFF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0" name="Rectangle 2705"/>
              <p:cNvSpPr>
                <a:spLocks noChangeArrowheads="1"/>
              </p:cNvSpPr>
              <p:nvPr/>
            </p:nvSpPr>
            <p:spPr bwMode="auto">
              <a:xfrm>
                <a:off x="986" y="1385"/>
                <a:ext cx="9" cy="661"/>
              </a:xfrm>
              <a:prstGeom prst="rect">
                <a:avLst/>
              </a:prstGeom>
              <a:solidFill>
                <a:srgbClr val="FFF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Rectangle 2704"/>
              <p:cNvSpPr>
                <a:spLocks noChangeArrowheads="1"/>
              </p:cNvSpPr>
              <p:nvPr/>
            </p:nvSpPr>
            <p:spPr bwMode="auto">
              <a:xfrm>
                <a:off x="995" y="1385"/>
                <a:ext cx="19" cy="661"/>
              </a:xfrm>
              <a:prstGeom prst="rect">
                <a:avLst/>
              </a:prstGeom>
              <a:solidFill>
                <a:srgbClr val="FFE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Rectangle 2703"/>
              <p:cNvSpPr>
                <a:spLocks noChangeArrowheads="1"/>
              </p:cNvSpPr>
              <p:nvPr/>
            </p:nvSpPr>
            <p:spPr bwMode="auto">
              <a:xfrm>
                <a:off x="1014" y="1385"/>
                <a:ext cx="18" cy="661"/>
              </a:xfrm>
              <a:prstGeom prst="rect">
                <a:avLst/>
              </a:prstGeom>
              <a:solidFill>
                <a:srgbClr val="FFE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3" name="Rectangle 2702"/>
              <p:cNvSpPr>
                <a:spLocks noChangeArrowheads="1"/>
              </p:cNvSpPr>
              <p:nvPr/>
            </p:nvSpPr>
            <p:spPr bwMode="auto">
              <a:xfrm>
                <a:off x="1032" y="1385"/>
                <a:ext cx="19" cy="661"/>
              </a:xfrm>
              <a:prstGeom prst="rect">
                <a:avLst/>
              </a:prstGeom>
              <a:solidFill>
                <a:srgbClr val="FFE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" name="Rectangle 2701"/>
              <p:cNvSpPr>
                <a:spLocks noChangeArrowheads="1"/>
              </p:cNvSpPr>
              <p:nvPr/>
            </p:nvSpPr>
            <p:spPr bwMode="auto">
              <a:xfrm>
                <a:off x="1051" y="1385"/>
                <a:ext cx="19" cy="661"/>
              </a:xfrm>
              <a:prstGeom prst="rect">
                <a:avLst/>
              </a:prstGeom>
              <a:solidFill>
                <a:srgbClr val="FFE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5" name="Rectangle 2700"/>
              <p:cNvSpPr>
                <a:spLocks noChangeArrowheads="1"/>
              </p:cNvSpPr>
              <p:nvPr/>
            </p:nvSpPr>
            <p:spPr bwMode="auto">
              <a:xfrm>
                <a:off x="1070" y="1385"/>
                <a:ext cx="18" cy="661"/>
              </a:xfrm>
              <a:prstGeom prst="rect">
                <a:avLst/>
              </a:prstGeom>
              <a:solidFill>
                <a:srgbClr val="FFE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Rectangle 2699"/>
              <p:cNvSpPr>
                <a:spLocks noChangeArrowheads="1"/>
              </p:cNvSpPr>
              <p:nvPr/>
            </p:nvSpPr>
            <p:spPr bwMode="auto">
              <a:xfrm>
                <a:off x="1088" y="1385"/>
                <a:ext cx="19" cy="661"/>
              </a:xfrm>
              <a:prstGeom prst="rect">
                <a:avLst/>
              </a:prstGeom>
              <a:solidFill>
                <a:srgbClr val="FFE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Rectangle 2698"/>
              <p:cNvSpPr>
                <a:spLocks noChangeArrowheads="1"/>
              </p:cNvSpPr>
              <p:nvPr/>
            </p:nvSpPr>
            <p:spPr bwMode="auto">
              <a:xfrm>
                <a:off x="1107" y="1385"/>
                <a:ext cx="9" cy="661"/>
              </a:xfrm>
              <a:prstGeom prst="rect">
                <a:avLst/>
              </a:prstGeom>
              <a:solidFill>
                <a:srgbClr val="FFE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Rectangle 2697"/>
              <p:cNvSpPr>
                <a:spLocks noChangeArrowheads="1"/>
              </p:cNvSpPr>
              <p:nvPr/>
            </p:nvSpPr>
            <p:spPr bwMode="auto">
              <a:xfrm>
                <a:off x="1116" y="1385"/>
                <a:ext cx="19" cy="661"/>
              </a:xfrm>
              <a:prstGeom prst="rect">
                <a:avLst/>
              </a:prstGeom>
              <a:solidFill>
                <a:srgbClr val="F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Rectangle 2696"/>
              <p:cNvSpPr>
                <a:spLocks noChangeArrowheads="1"/>
              </p:cNvSpPr>
              <p:nvPr/>
            </p:nvSpPr>
            <p:spPr bwMode="auto">
              <a:xfrm>
                <a:off x="1135" y="1385"/>
                <a:ext cx="18" cy="661"/>
              </a:xfrm>
              <a:prstGeom prst="rect">
                <a:avLst/>
              </a:prstGeom>
              <a:solidFill>
                <a:srgbClr val="FF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Rectangle 2695"/>
              <p:cNvSpPr>
                <a:spLocks noChangeArrowheads="1"/>
              </p:cNvSpPr>
              <p:nvPr/>
            </p:nvSpPr>
            <p:spPr bwMode="auto">
              <a:xfrm>
                <a:off x="1153" y="1385"/>
                <a:ext cx="10" cy="661"/>
              </a:xfrm>
              <a:prstGeom prst="rect">
                <a:avLst/>
              </a:prstGeom>
              <a:solidFill>
                <a:srgbClr val="FF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1" name="Rectangle 2694"/>
              <p:cNvSpPr>
                <a:spLocks noChangeArrowheads="1"/>
              </p:cNvSpPr>
              <p:nvPr/>
            </p:nvSpPr>
            <p:spPr bwMode="auto">
              <a:xfrm>
                <a:off x="1163" y="1385"/>
                <a:ext cx="18" cy="661"/>
              </a:xfrm>
              <a:prstGeom prst="rect">
                <a:avLst/>
              </a:prstGeom>
              <a:solidFill>
                <a:srgbClr val="FF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" name="Rectangle 2693"/>
              <p:cNvSpPr>
                <a:spLocks noChangeArrowheads="1"/>
              </p:cNvSpPr>
              <p:nvPr/>
            </p:nvSpPr>
            <p:spPr bwMode="auto">
              <a:xfrm>
                <a:off x="1181" y="1385"/>
                <a:ext cx="19" cy="661"/>
              </a:xfrm>
              <a:prstGeom prst="rect">
                <a:avLst/>
              </a:prstGeom>
              <a:solidFill>
                <a:srgbClr val="FF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3" name="Rectangle 2692"/>
              <p:cNvSpPr>
                <a:spLocks noChangeArrowheads="1"/>
              </p:cNvSpPr>
              <p:nvPr/>
            </p:nvSpPr>
            <p:spPr bwMode="auto">
              <a:xfrm>
                <a:off x="1200" y="1385"/>
                <a:ext cx="18" cy="661"/>
              </a:xfrm>
              <a:prstGeom prst="rect">
                <a:avLst/>
              </a:prstGeom>
              <a:solidFill>
                <a:srgbClr val="FF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4" name="Rectangle 2691"/>
              <p:cNvSpPr>
                <a:spLocks noChangeArrowheads="1"/>
              </p:cNvSpPr>
              <p:nvPr/>
            </p:nvSpPr>
            <p:spPr bwMode="auto">
              <a:xfrm>
                <a:off x="1218" y="1385"/>
                <a:ext cx="19" cy="661"/>
              </a:xfrm>
              <a:prstGeom prst="rect">
                <a:avLst/>
              </a:prstGeom>
              <a:solidFill>
                <a:srgbClr val="FF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5" name="Rectangle 2690"/>
              <p:cNvSpPr>
                <a:spLocks noChangeArrowheads="1"/>
              </p:cNvSpPr>
              <p:nvPr/>
            </p:nvSpPr>
            <p:spPr bwMode="auto">
              <a:xfrm>
                <a:off x="1237" y="1385"/>
                <a:ext cx="9" cy="661"/>
              </a:xfrm>
              <a:prstGeom prst="rect">
                <a:avLst/>
              </a:prstGeom>
              <a:solidFill>
                <a:srgbClr val="FF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6" name="Rectangle 2689"/>
              <p:cNvSpPr>
                <a:spLocks noChangeArrowheads="1"/>
              </p:cNvSpPr>
              <p:nvPr/>
            </p:nvSpPr>
            <p:spPr bwMode="auto">
              <a:xfrm>
                <a:off x="1246" y="1385"/>
                <a:ext cx="19" cy="661"/>
              </a:xfrm>
              <a:prstGeom prst="rect">
                <a:avLst/>
              </a:prstGeom>
              <a:solidFill>
                <a:srgbClr val="FF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Rectangle 2688"/>
              <p:cNvSpPr>
                <a:spLocks noChangeArrowheads="1"/>
              </p:cNvSpPr>
              <p:nvPr/>
            </p:nvSpPr>
            <p:spPr bwMode="auto">
              <a:xfrm>
                <a:off x="1265" y="1385"/>
                <a:ext cx="19" cy="661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8" name="Rectangle 2687"/>
              <p:cNvSpPr>
                <a:spLocks noChangeArrowheads="1"/>
              </p:cNvSpPr>
              <p:nvPr/>
            </p:nvSpPr>
            <p:spPr bwMode="auto">
              <a:xfrm>
                <a:off x="1284" y="1385"/>
                <a:ext cx="18" cy="661"/>
              </a:xfrm>
              <a:prstGeom prst="rect">
                <a:avLst/>
              </a:prstGeom>
              <a:solidFill>
                <a:srgbClr val="F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9" name="Rectangle 2686"/>
              <p:cNvSpPr>
                <a:spLocks noChangeArrowheads="1"/>
              </p:cNvSpPr>
              <p:nvPr/>
            </p:nvSpPr>
            <p:spPr bwMode="auto">
              <a:xfrm>
                <a:off x="1302" y="1385"/>
                <a:ext cx="19" cy="661"/>
              </a:xfrm>
              <a:prstGeom prst="rect">
                <a:avLst/>
              </a:prstGeom>
              <a:solidFill>
                <a:srgbClr val="FF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0" name="Rectangle 2685"/>
              <p:cNvSpPr>
                <a:spLocks noChangeArrowheads="1"/>
              </p:cNvSpPr>
              <p:nvPr/>
            </p:nvSpPr>
            <p:spPr bwMode="auto">
              <a:xfrm>
                <a:off x="1321" y="1385"/>
                <a:ext cx="9" cy="661"/>
              </a:xfrm>
              <a:prstGeom prst="rect">
                <a:avLst/>
              </a:prstGeom>
              <a:solidFill>
                <a:srgbClr val="FF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1" name="Rectangle 2684"/>
              <p:cNvSpPr>
                <a:spLocks noChangeArrowheads="1"/>
              </p:cNvSpPr>
              <p:nvPr/>
            </p:nvSpPr>
            <p:spPr bwMode="auto">
              <a:xfrm>
                <a:off x="1330" y="1385"/>
                <a:ext cx="19" cy="661"/>
              </a:xfrm>
              <a:prstGeom prst="rect">
                <a:avLst/>
              </a:prstGeom>
              <a:solidFill>
                <a:srgbClr val="FFC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Rectangle 2683"/>
              <p:cNvSpPr>
                <a:spLocks noChangeArrowheads="1"/>
              </p:cNvSpPr>
              <p:nvPr/>
            </p:nvSpPr>
            <p:spPr bwMode="auto">
              <a:xfrm>
                <a:off x="1349" y="1385"/>
                <a:ext cx="18" cy="661"/>
              </a:xfrm>
              <a:prstGeom prst="rect">
                <a:avLst/>
              </a:prstGeom>
              <a:solidFill>
                <a:srgbClr val="FF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" name="Rectangle 2682"/>
              <p:cNvSpPr>
                <a:spLocks noChangeArrowheads="1"/>
              </p:cNvSpPr>
              <p:nvPr/>
            </p:nvSpPr>
            <p:spPr bwMode="auto">
              <a:xfrm>
                <a:off x="1367" y="1385"/>
                <a:ext cx="10" cy="661"/>
              </a:xfrm>
              <a:prstGeom prst="rect">
                <a:avLst/>
              </a:prstGeom>
              <a:solidFill>
                <a:srgbClr val="FF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4" name="Rectangle 2681"/>
              <p:cNvSpPr>
                <a:spLocks noChangeArrowheads="1"/>
              </p:cNvSpPr>
              <p:nvPr/>
            </p:nvSpPr>
            <p:spPr bwMode="auto">
              <a:xfrm>
                <a:off x="1377" y="1385"/>
                <a:ext cx="18" cy="661"/>
              </a:xfrm>
              <a:prstGeom prst="rect">
                <a:avLst/>
              </a:prstGeom>
              <a:solidFill>
                <a:srgbClr val="FF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Rectangle 2680"/>
              <p:cNvSpPr>
                <a:spLocks noChangeArrowheads="1"/>
              </p:cNvSpPr>
              <p:nvPr/>
            </p:nvSpPr>
            <p:spPr bwMode="auto">
              <a:xfrm>
                <a:off x="1395" y="1385"/>
                <a:ext cx="19" cy="661"/>
              </a:xfrm>
              <a:prstGeom prst="rect">
                <a:avLst/>
              </a:prstGeom>
              <a:solidFill>
                <a:srgbClr val="FF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6" name="Rectangle 2679"/>
              <p:cNvSpPr>
                <a:spLocks noChangeArrowheads="1"/>
              </p:cNvSpPr>
              <p:nvPr/>
            </p:nvSpPr>
            <p:spPr bwMode="auto">
              <a:xfrm>
                <a:off x="1414" y="1385"/>
                <a:ext cx="18" cy="661"/>
              </a:xfrm>
              <a:prstGeom prst="rect">
                <a:avLst/>
              </a:prstGeom>
              <a:solidFill>
                <a:srgbClr val="FF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7" name="Rectangle 2678"/>
              <p:cNvSpPr>
                <a:spLocks noChangeArrowheads="1"/>
              </p:cNvSpPr>
              <p:nvPr/>
            </p:nvSpPr>
            <p:spPr bwMode="auto">
              <a:xfrm>
                <a:off x="1432" y="1385"/>
                <a:ext cx="19" cy="661"/>
              </a:xfrm>
              <a:prstGeom prst="rect">
                <a:avLst/>
              </a:prstGeom>
              <a:solidFill>
                <a:srgbClr val="FF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Rectangle 2677"/>
              <p:cNvSpPr>
                <a:spLocks noChangeArrowheads="1"/>
              </p:cNvSpPr>
              <p:nvPr/>
            </p:nvSpPr>
            <p:spPr bwMode="auto">
              <a:xfrm>
                <a:off x="1451" y="1385"/>
                <a:ext cx="19" cy="661"/>
              </a:xfrm>
              <a:prstGeom prst="rect">
                <a:avLst/>
              </a:prstGeom>
              <a:solidFill>
                <a:srgbClr val="F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Rectangle 2676"/>
              <p:cNvSpPr>
                <a:spLocks noChangeArrowheads="1"/>
              </p:cNvSpPr>
              <p:nvPr/>
            </p:nvSpPr>
            <p:spPr bwMode="auto">
              <a:xfrm>
                <a:off x="1470" y="1385"/>
                <a:ext cx="18" cy="661"/>
              </a:xfrm>
              <a:prstGeom prst="rect">
                <a:avLst/>
              </a:prstGeom>
              <a:solidFill>
                <a:srgbClr val="FFB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0" name="Rectangle 2675"/>
              <p:cNvSpPr>
                <a:spLocks noChangeArrowheads="1"/>
              </p:cNvSpPr>
              <p:nvPr/>
            </p:nvSpPr>
            <p:spPr bwMode="auto">
              <a:xfrm>
                <a:off x="1488" y="1385"/>
                <a:ext cx="9" cy="661"/>
              </a:xfrm>
              <a:prstGeom prst="rect">
                <a:avLst/>
              </a:prstGeom>
              <a:solidFill>
                <a:srgbClr val="FFB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1" name="Rectangle 2674"/>
              <p:cNvSpPr>
                <a:spLocks noChangeArrowheads="1"/>
              </p:cNvSpPr>
              <p:nvPr/>
            </p:nvSpPr>
            <p:spPr bwMode="auto">
              <a:xfrm>
                <a:off x="1497" y="1385"/>
                <a:ext cx="19" cy="661"/>
              </a:xfrm>
              <a:prstGeom prst="rect">
                <a:avLst/>
              </a:prstGeom>
              <a:solidFill>
                <a:srgbClr val="FFA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Rectangle 2673"/>
              <p:cNvSpPr>
                <a:spLocks noChangeArrowheads="1"/>
              </p:cNvSpPr>
              <p:nvPr/>
            </p:nvSpPr>
            <p:spPr bwMode="auto">
              <a:xfrm>
                <a:off x="1516" y="1385"/>
                <a:ext cx="19" cy="661"/>
              </a:xfrm>
              <a:prstGeom prst="rect">
                <a:avLst/>
              </a:prstGeom>
              <a:solidFill>
                <a:srgbClr val="FFA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Rectangle 2672"/>
              <p:cNvSpPr>
                <a:spLocks noChangeArrowheads="1"/>
              </p:cNvSpPr>
              <p:nvPr/>
            </p:nvSpPr>
            <p:spPr bwMode="auto">
              <a:xfrm>
                <a:off x="1535" y="1385"/>
                <a:ext cx="9" cy="661"/>
              </a:xfrm>
              <a:prstGeom prst="rect">
                <a:avLst/>
              </a:prstGeom>
              <a:solidFill>
                <a:srgbClr val="FFA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Rectangle 2671"/>
              <p:cNvSpPr>
                <a:spLocks noChangeArrowheads="1"/>
              </p:cNvSpPr>
              <p:nvPr/>
            </p:nvSpPr>
            <p:spPr bwMode="auto">
              <a:xfrm>
                <a:off x="1544" y="1385"/>
                <a:ext cx="19" cy="661"/>
              </a:xfrm>
              <a:prstGeom prst="rect">
                <a:avLst/>
              </a:prstGeom>
              <a:solidFill>
                <a:srgbClr val="FFA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5" name="Rectangle 2670"/>
              <p:cNvSpPr>
                <a:spLocks noChangeArrowheads="1"/>
              </p:cNvSpPr>
              <p:nvPr/>
            </p:nvSpPr>
            <p:spPr bwMode="auto">
              <a:xfrm>
                <a:off x="1563" y="1385"/>
                <a:ext cx="18" cy="661"/>
              </a:xfrm>
              <a:prstGeom prst="rect">
                <a:avLst/>
              </a:prstGeom>
              <a:solidFill>
                <a:srgbClr val="FFA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Rectangle 2669"/>
              <p:cNvSpPr>
                <a:spLocks noChangeArrowheads="1"/>
              </p:cNvSpPr>
              <p:nvPr/>
            </p:nvSpPr>
            <p:spPr bwMode="auto">
              <a:xfrm>
                <a:off x="1581" y="1385"/>
                <a:ext cx="9" cy="661"/>
              </a:xfrm>
              <a:prstGeom prst="rect">
                <a:avLst/>
              </a:prstGeom>
              <a:solidFill>
                <a:srgbClr val="FFA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Rectangle 2668"/>
              <p:cNvSpPr>
                <a:spLocks noChangeArrowheads="1"/>
              </p:cNvSpPr>
              <p:nvPr/>
            </p:nvSpPr>
            <p:spPr bwMode="auto">
              <a:xfrm>
                <a:off x="1590" y="1385"/>
                <a:ext cx="19" cy="661"/>
              </a:xfrm>
              <a:prstGeom prst="rect">
                <a:avLst/>
              </a:prstGeom>
              <a:solidFill>
                <a:srgbClr val="FFA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Rectangle 2667"/>
              <p:cNvSpPr>
                <a:spLocks noChangeArrowheads="1"/>
              </p:cNvSpPr>
              <p:nvPr/>
            </p:nvSpPr>
            <p:spPr bwMode="auto">
              <a:xfrm>
                <a:off x="1609" y="1385"/>
                <a:ext cx="19" cy="661"/>
              </a:xfrm>
              <a:prstGeom prst="rect">
                <a:avLst/>
              </a:prstGeom>
              <a:solidFill>
                <a:srgbClr val="FFA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Rectangle 2666"/>
              <p:cNvSpPr>
                <a:spLocks noChangeArrowheads="1"/>
              </p:cNvSpPr>
              <p:nvPr/>
            </p:nvSpPr>
            <p:spPr bwMode="auto">
              <a:xfrm>
                <a:off x="1628" y="1385"/>
                <a:ext cx="18" cy="661"/>
              </a:xfrm>
              <a:prstGeom prst="rect">
                <a:avLst/>
              </a:prstGeom>
              <a:solidFill>
                <a:srgbClr val="FF9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Rectangle 2665"/>
              <p:cNvSpPr>
                <a:spLocks noChangeArrowheads="1"/>
              </p:cNvSpPr>
              <p:nvPr/>
            </p:nvSpPr>
            <p:spPr bwMode="auto">
              <a:xfrm>
                <a:off x="1646" y="1385"/>
                <a:ext cx="10" cy="661"/>
              </a:xfrm>
              <a:prstGeom prst="rect">
                <a:avLst/>
              </a:prstGeom>
              <a:solidFill>
                <a:srgbClr val="FF9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Rectangle 2664"/>
              <p:cNvSpPr>
                <a:spLocks noChangeArrowheads="1"/>
              </p:cNvSpPr>
              <p:nvPr/>
            </p:nvSpPr>
            <p:spPr bwMode="auto">
              <a:xfrm>
                <a:off x="81" y="1399"/>
                <a:ext cx="1572" cy="639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Freeform 2663"/>
              <p:cNvSpPr>
                <a:spLocks/>
              </p:cNvSpPr>
              <p:nvPr/>
            </p:nvSpPr>
            <p:spPr bwMode="auto">
              <a:xfrm>
                <a:off x="17" y="1292"/>
                <a:ext cx="1739" cy="106"/>
              </a:xfrm>
              <a:custGeom>
                <a:avLst/>
                <a:gdLst>
                  <a:gd name="T0" fmla="*/ 0 w 1739"/>
                  <a:gd name="T1" fmla="*/ 0 h 106"/>
                  <a:gd name="T2" fmla="*/ 102 w 1739"/>
                  <a:gd name="T3" fmla="*/ 106 h 106"/>
                  <a:gd name="T4" fmla="*/ 1637 w 1739"/>
                  <a:gd name="T5" fmla="*/ 106 h 106"/>
                  <a:gd name="T6" fmla="*/ 1739 w 1739"/>
                  <a:gd name="T7" fmla="*/ 0 h 106"/>
                  <a:gd name="T8" fmla="*/ 0 w 1739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0"/>
                    </a:moveTo>
                    <a:lnTo>
                      <a:pt x="102" y="106"/>
                    </a:lnTo>
                    <a:lnTo>
                      <a:pt x="1637" y="106"/>
                    </a:lnTo>
                    <a:lnTo>
                      <a:pt x="173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Freeform 2662"/>
              <p:cNvSpPr>
                <a:spLocks/>
              </p:cNvSpPr>
              <p:nvPr/>
            </p:nvSpPr>
            <p:spPr bwMode="auto">
              <a:xfrm>
                <a:off x="17" y="1292"/>
                <a:ext cx="1739" cy="106"/>
              </a:xfrm>
              <a:custGeom>
                <a:avLst/>
                <a:gdLst>
                  <a:gd name="T0" fmla="*/ 0 w 1739"/>
                  <a:gd name="T1" fmla="*/ 0 h 106"/>
                  <a:gd name="T2" fmla="*/ 102 w 1739"/>
                  <a:gd name="T3" fmla="*/ 106 h 106"/>
                  <a:gd name="T4" fmla="*/ 1637 w 1739"/>
                  <a:gd name="T5" fmla="*/ 106 h 106"/>
                  <a:gd name="T6" fmla="*/ 1739 w 1739"/>
                  <a:gd name="T7" fmla="*/ 0 h 106"/>
                  <a:gd name="T8" fmla="*/ 0 w 1739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0"/>
                    </a:moveTo>
                    <a:lnTo>
                      <a:pt x="102" y="106"/>
                    </a:lnTo>
                    <a:lnTo>
                      <a:pt x="1637" y="106"/>
                    </a:lnTo>
                    <a:lnTo>
                      <a:pt x="173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Freeform 2661"/>
              <p:cNvSpPr>
                <a:spLocks/>
              </p:cNvSpPr>
              <p:nvPr/>
            </p:nvSpPr>
            <p:spPr bwMode="auto">
              <a:xfrm>
                <a:off x="17" y="1292"/>
                <a:ext cx="102" cy="852"/>
              </a:xfrm>
              <a:custGeom>
                <a:avLst/>
                <a:gdLst>
                  <a:gd name="T0" fmla="*/ 0 w 102"/>
                  <a:gd name="T1" fmla="*/ 0 h 852"/>
                  <a:gd name="T2" fmla="*/ 0 w 102"/>
                  <a:gd name="T3" fmla="*/ 852 h 852"/>
                  <a:gd name="T4" fmla="*/ 102 w 102"/>
                  <a:gd name="T5" fmla="*/ 746 h 852"/>
                  <a:gd name="T6" fmla="*/ 102 w 102"/>
                  <a:gd name="T7" fmla="*/ 106 h 852"/>
                  <a:gd name="T8" fmla="*/ 0 w 102"/>
                  <a:gd name="T9" fmla="*/ 0 h 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2"/>
                  <a:gd name="T17" fmla="*/ 102 w 102"/>
                  <a:gd name="T18" fmla="*/ 852 h 8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2">
                    <a:moveTo>
                      <a:pt x="0" y="0"/>
                    </a:moveTo>
                    <a:lnTo>
                      <a:pt x="0" y="852"/>
                    </a:lnTo>
                    <a:lnTo>
                      <a:pt x="102" y="746"/>
                    </a:lnTo>
                    <a:lnTo>
                      <a:pt x="10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Freeform 2660"/>
              <p:cNvSpPr>
                <a:spLocks/>
              </p:cNvSpPr>
              <p:nvPr/>
            </p:nvSpPr>
            <p:spPr bwMode="auto">
              <a:xfrm>
                <a:off x="17" y="1292"/>
                <a:ext cx="102" cy="852"/>
              </a:xfrm>
              <a:custGeom>
                <a:avLst/>
                <a:gdLst>
                  <a:gd name="T0" fmla="*/ 0 w 102"/>
                  <a:gd name="T1" fmla="*/ 0 h 852"/>
                  <a:gd name="T2" fmla="*/ 0 w 102"/>
                  <a:gd name="T3" fmla="*/ 852 h 852"/>
                  <a:gd name="T4" fmla="*/ 102 w 102"/>
                  <a:gd name="T5" fmla="*/ 746 h 852"/>
                  <a:gd name="T6" fmla="*/ 102 w 102"/>
                  <a:gd name="T7" fmla="*/ 106 h 852"/>
                  <a:gd name="T8" fmla="*/ 0 w 102"/>
                  <a:gd name="T9" fmla="*/ 0 h 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2"/>
                  <a:gd name="T17" fmla="*/ 102 w 102"/>
                  <a:gd name="T18" fmla="*/ 852 h 8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2">
                    <a:moveTo>
                      <a:pt x="0" y="0"/>
                    </a:moveTo>
                    <a:lnTo>
                      <a:pt x="0" y="852"/>
                    </a:lnTo>
                    <a:lnTo>
                      <a:pt x="102" y="746"/>
                    </a:lnTo>
                    <a:lnTo>
                      <a:pt x="102" y="10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Freeform 2659"/>
              <p:cNvSpPr>
                <a:spLocks/>
              </p:cNvSpPr>
              <p:nvPr/>
            </p:nvSpPr>
            <p:spPr bwMode="auto">
              <a:xfrm>
                <a:off x="17" y="2038"/>
                <a:ext cx="1739" cy="106"/>
              </a:xfrm>
              <a:custGeom>
                <a:avLst/>
                <a:gdLst>
                  <a:gd name="T0" fmla="*/ 0 w 1739"/>
                  <a:gd name="T1" fmla="*/ 106 h 106"/>
                  <a:gd name="T2" fmla="*/ 1739 w 1739"/>
                  <a:gd name="T3" fmla="*/ 106 h 106"/>
                  <a:gd name="T4" fmla="*/ 1637 w 1739"/>
                  <a:gd name="T5" fmla="*/ 0 h 106"/>
                  <a:gd name="T6" fmla="*/ 102 w 1739"/>
                  <a:gd name="T7" fmla="*/ 0 h 106"/>
                  <a:gd name="T8" fmla="*/ 0 w 1739"/>
                  <a:gd name="T9" fmla="*/ 106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106"/>
                    </a:moveTo>
                    <a:lnTo>
                      <a:pt x="1739" y="106"/>
                    </a:lnTo>
                    <a:lnTo>
                      <a:pt x="1637" y="0"/>
                    </a:lnTo>
                    <a:lnTo>
                      <a:pt x="102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Freeform 2658"/>
              <p:cNvSpPr>
                <a:spLocks/>
              </p:cNvSpPr>
              <p:nvPr/>
            </p:nvSpPr>
            <p:spPr bwMode="auto">
              <a:xfrm>
                <a:off x="17" y="2038"/>
                <a:ext cx="1739" cy="106"/>
              </a:xfrm>
              <a:custGeom>
                <a:avLst/>
                <a:gdLst>
                  <a:gd name="T0" fmla="*/ 0 w 1739"/>
                  <a:gd name="T1" fmla="*/ 106 h 106"/>
                  <a:gd name="T2" fmla="*/ 1739 w 1739"/>
                  <a:gd name="T3" fmla="*/ 106 h 106"/>
                  <a:gd name="T4" fmla="*/ 1637 w 1739"/>
                  <a:gd name="T5" fmla="*/ 0 h 106"/>
                  <a:gd name="T6" fmla="*/ 102 w 1739"/>
                  <a:gd name="T7" fmla="*/ 0 h 106"/>
                  <a:gd name="T8" fmla="*/ 0 w 1739"/>
                  <a:gd name="T9" fmla="*/ 106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106"/>
                    </a:moveTo>
                    <a:lnTo>
                      <a:pt x="1739" y="106"/>
                    </a:lnTo>
                    <a:lnTo>
                      <a:pt x="1637" y="0"/>
                    </a:lnTo>
                    <a:lnTo>
                      <a:pt x="102" y="0"/>
                    </a:lnTo>
                    <a:lnTo>
                      <a:pt x="0" y="106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8" name="Freeform 2657"/>
              <p:cNvSpPr>
                <a:spLocks/>
              </p:cNvSpPr>
              <p:nvPr/>
            </p:nvSpPr>
            <p:spPr bwMode="auto">
              <a:xfrm>
                <a:off x="1654" y="1292"/>
                <a:ext cx="102" cy="852"/>
              </a:xfrm>
              <a:custGeom>
                <a:avLst/>
                <a:gdLst>
                  <a:gd name="T0" fmla="*/ 102 w 102"/>
                  <a:gd name="T1" fmla="*/ 852 h 852"/>
                  <a:gd name="T2" fmla="*/ 102 w 102"/>
                  <a:gd name="T3" fmla="*/ 0 h 852"/>
                  <a:gd name="T4" fmla="*/ 0 w 102"/>
                  <a:gd name="T5" fmla="*/ 106 h 852"/>
                  <a:gd name="T6" fmla="*/ 0 w 102"/>
                  <a:gd name="T7" fmla="*/ 746 h 852"/>
                  <a:gd name="T8" fmla="*/ 102 w 102"/>
                  <a:gd name="T9" fmla="*/ 852 h 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2"/>
                  <a:gd name="T17" fmla="*/ 102 w 102"/>
                  <a:gd name="T18" fmla="*/ 852 h 8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2">
                    <a:moveTo>
                      <a:pt x="102" y="852"/>
                    </a:moveTo>
                    <a:lnTo>
                      <a:pt x="102" y="0"/>
                    </a:lnTo>
                    <a:lnTo>
                      <a:pt x="0" y="106"/>
                    </a:lnTo>
                    <a:lnTo>
                      <a:pt x="0" y="746"/>
                    </a:lnTo>
                    <a:lnTo>
                      <a:pt x="102" y="852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Freeform 2656"/>
              <p:cNvSpPr>
                <a:spLocks/>
              </p:cNvSpPr>
              <p:nvPr/>
            </p:nvSpPr>
            <p:spPr bwMode="auto">
              <a:xfrm>
                <a:off x="1654" y="1292"/>
                <a:ext cx="102" cy="852"/>
              </a:xfrm>
              <a:custGeom>
                <a:avLst/>
                <a:gdLst>
                  <a:gd name="T0" fmla="*/ 102 w 102"/>
                  <a:gd name="T1" fmla="*/ 852 h 852"/>
                  <a:gd name="T2" fmla="*/ 102 w 102"/>
                  <a:gd name="T3" fmla="*/ 0 h 852"/>
                  <a:gd name="T4" fmla="*/ 0 w 102"/>
                  <a:gd name="T5" fmla="*/ 106 h 852"/>
                  <a:gd name="T6" fmla="*/ 0 w 102"/>
                  <a:gd name="T7" fmla="*/ 746 h 852"/>
                  <a:gd name="T8" fmla="*/ 102 w 102"/>
                  <a:gd name="T9" fmla="*/ 852 h 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2"/>
                  <a:gd name="T17" fmla="*/ 102 w 102"/>
                  <a:gd name="T18" fmla="*/ 852 h 8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2">
                    <a:moveTo>
                      <a:pt x="102" y="852"/>
                    </a:moveTo>
                    <a:lnTo>
                      <a:pt x="102" y="0"/>
                    </a:lnTo>
                    <a:lnTo>
                      <a:pt x="0" y="106"/>
                    </a:lnTo>
                    <a:lnTo>
                      <a:pt x="0" y="746"/>
                    </a:lnTo>
                    <a:lnTo>
                      <a:pt x="102" y="852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Rectangle 2655"/>
              <p:cNvSpPr>
                <a:spLocks noChangeArrowheads="1"/>
              </p:cNvSpPr>
              <p:nvPr/>
            </p:nvSpPr>
            <p:spPr bwMode="auto">
              <a:xfrm>
                <a:off x="17" y="1292"/>
                <a:ext cx="1739" cy="852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Rectangle 2654"/>
              <p:cNvSpPr>
                <a:spLocks noChangeArrowheads="1"/>
              </p:cNvSpPr>
              <p:nvPr/>
            </p:nvSpPr>
            <p:spPr bwMode="auto">
              <a:xfrm>
                <a:off x="119" y="1398"/>
                <a:ext cx="1535" cy="640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Line 2653"/>
              <p:cNvSpPr>
                <a:spLocks noChangeShapeType="1"/>
              </p:cNvSpPr>
              <p:nvPr/>
            </p:nvSpPr>
            <p:spPr bwMode="auto">
              <a:xfrm>
                <a:off x="17" y="1292"/>
                <a:ext cx="102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Line 2652"/>
              <p:cNvSpPr>
                <a:spLocks noChangeShapeType="1"/>
              </p:cNvSpPr>
              <p:nvPr/>
            </p:nvSpPr>
            <p:spPr bwMode="auto">
              <a:xfrm flipV="1">
                <a:off x="17" y="2038"/>
                <a:ext cx="102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Line 2651"/>
              <p:cNvSpPr>
                <a:spLocks noChangeShapeType="1"/>
              </p:cNvSpPr>
              <p:nvPr/>
            </p:nvSpPr>
            <p:spPr bwMode="auto">
              <a:xfrm flipH="1" flipV="1">
                <a:off x="1654" y="2038"/>
                <a:ext cx="102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Line 2650"/>
              <p:cNvSpPr>
                <a:spLocks noChangeShapeType="1"/>
              </p:cNvSpPr>
              <p:nvPr/>
            </p:nvSpPr>
            <p:spPr bwMode="auto">
              <a:xfrm flipH="1">
                <a:off x="1654" y="1292"/>
                <a:ext cx="102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6" name="Freeform 2649"/>
              <p:cNvSpPr>
                <a:spLocks/>
              </p:cNvSpPr>
              <p:nvPr/>
            </p:nvSpPr>
            <p:spPr bwMode="auto">
              <a:xfrm>
                <a:off x="17" y="1292"/>
                <a:ext cx="1739" cy="106"/>
              </a:xfrm>
              <a:custGeom>
                <a:avLst/>
                <a:gdLst>
                  <a:gd name="T0" fmla="*/ 0 w 1739"/>
                  <a:gd name="T1" fmla="*/ 0 h 106"/>
                  <a:gd name="T2" fmla="*/ 102 w 1739"/>
                  <a:gd name="T3" fmla="*/ 106 h 106"/>
                  <a:gd name="T4" fmla="*/ 1637 w 1739"/>
                  <a:gd name="T5" fmla="*/ 106 h 106"/>
                  <a:gd name="T6" fmla="*/ 1739 w 1739"/>
                  <a:gd name="T7" fmla="*/ 0 h 106"/>
                  <a:gd name="T8" fmla="*/ 0 w 1739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0"/>
                    </a:moveTo>
                    <a:lnTo>
                      <a:pt x="102" y="106"/>
                    </a:lnTo>
                    <a:lnTo>
                      <a:pt x="1637" y="106"/>
                    </a:lnTo>
                    <a:lnTo>
                      <a:pt x="173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Freeform 2648"/>
              <p:cNvSpPr>
                <a:spLocks/>
              </p:cNvSpPr>
              <p:nvPr/>
            </p:nvSpPr>
            <p:spPr bwMode="auto">
              <a:xfrm>
                <a:off x="17" y="1292"/>
                <a:ext cx="1739" cy="106"/>
              </a:xfrm>
              <a:custGeom>
                <a:avLst/>
                <a:gdLst>
                  <a:gd name="T0" fmla="*/ 0 w 1739"/>
                  <a:gd name="T1" fmla="*/ 0 h 106"/>
                  <a:gd name="T2" fmla="*/ 102 w 1739"/>
                  <a:gd name="T3" fmla="*/ 106 h 106"/>
                  <a:gd name="T4" fmla="*/ 1637 w 1739"/>
                  <a:gd name="T5" fmla="*/ 106 h 106"/>
                  <a:gd name="T6" fmla="*/ 1739 w 1739"/>
                  <a:gd name="T7" fmla="*/ 0 h 106"/>
                  <a:gd name="T8" fmla="*/ 0 w 1739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0"/>
                    </a:moveTo>
                    <a:lnTo>
                      <a:pt x="102" y="106"/>
                    </a:lnTo>
                    <a:lnTo>
                      <a:pt x="1637" y="106"/>
                    </a:lnTo>
                    <a:lnTo>
                      <a:pt x="173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Freeform 2647"/>
              <p:cNvSpPr>
                <a:spLocks/>
              </p:cNvSpPr>
              <p:nvPr/>
            </p:nvSpPr>
            <p:spPr bwMode="auto">
              <a:xfrm>
                <a:off x="17" y="1292"/>
                <a:ext cx="102" cy="852"/>
              </a:xfrm>
              <a:custGeom>
                <a:avLst/>
                <a:gdLst>
                  <a:gd name="T0" fmla="*/ 0 w 102"/>
                  <a:gd name="T1" fmla="*/ 0 h 852"/>
                  <a:gd name="T2" fmla="*/ 0 w 102"/>
                  <a:gd name="T3" fmla="*/ 852 h 852"/>
                  <a:gd name="T4" fmla="*/ 102 w 102"/>
                  <a:gd name="T5" fmla="*/ 746 h 852"/>
                  <a:gd name="T6" fmla="*/ 102 w 102"/>
                  <a:gd name="T7" fmla="*/ 106 h 852"/>
                  <a:gd name="T8" fmla="*/ 0 w 102"/>
                  <a:gd name="T9" fmla="*/ 0 h 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2"/>
                  <a:gd name="T17" fmla="*/ 102 w 102"/>
                  <a:gd name="T18" fmla="*/ 852 h 8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2">
                    <a:moveTo>
                      <a:pt x="0" y="0"/>
                    </a:moveTo>
                    <a:lnTo>
                      <a:pt x="0" y="852"/>
                    </a:lnTo>
                    <a:lnTo>
                      <a:pt x="102" y="746"/>
                    </a:lnTo>
                    <a:lnTo>
                      <a:pt x="10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Freeform 2646"/>
              <p:cNvSpPr>
                <a:spLocks/>
              </p:cNvSpPr>
              <p:nvPr/>
            </p:nvSpPr>
            <p:spPr bwMode="auto">
              <a:xfrm>
                <a:off x="17" y="1292"/>
                <a:ext cx="102" cy="852"/>
              </a:xfrm>
              <a:custGeom>
                <a:avLst/>
                <a:gdLst>
                  <a:gd name="T0" fmla="*/ 0 w 102"/>
                  <a:gd name="T1" fmla="*/ 0 h 852"/>
                  <a:gd name="T2" fmla="*/ 0 w 102"/>
                  <a:gd name="T3" fmla="*/ 852 h 852"/>
                  <a:gd name="T4" fmla="*/ 102 w 102"/>
                  <a:gd name="T5" fmla="*/ 746 h 852"/>
                  <a:gd name="T6" fmla="*/ 102 w 102"/>
                  <a:gd name="T7" fmla="*/ 106 h 852"/>
                  <a:gd name="T8" fmla="*/ 0 w 102"/>
                  <a:gd name="T9" fmla="*/ 0 h 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2"/>
                  <a:gd name="T17" fmla="*/ 102 w 102"/>
                  <a:gd name="T18" fmla="*/ 852 h 8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2">
                    <a:moveTo>
                      <a:pt x="0" y="0"/>
                    </a:moveTo>
                    <a:lnTo>
                      <a:pt x="0" y="852"/>
                    </a:lnTo>
                    <a:lnTo>
                      <a:pt x="102" y="746"/>
                    </a:lnTo>
                    <a:lnTo>
                      <a:pt x="102" y="10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Freeform 2645"/>
              <p:cNvSpPr>
                <a:spLocks/>
              </p:cNvSpPr>
              <p:nvPr/>
            </p:nvSpPr>
            <p:spPr bwMode="auto">
              <a:xfrm>
                <a:off x="17" y="2038"/>
                <a:ext cx="1739" cy="106"/>
              </a:xfrm>
              <a:custGeom>
                <a:avLst/>
                <a:gdLst>
                  <a:gd name="T0" fmla="*/ 0 w 1739"/>
                  <a:gd name="T1" fmla="*/ 106 h 106"/>
                  <a:gd name="T2" fmla="*/ 1739 w 1739"/>
                  <a:gd name="T3" fmla="*/ 106 h 106"/>
                  <a:gd name="T4" fmla="*/ 1637 w 1739"/>
                  <a:gd name="T5" fmla="*/ 0 h 106"/>
                  <a:gd name="T6" fmla="*/ 102 w 1739"/>
                  <a:gd name="T7" fmla="*/ 0 h 106"/>
                  <a:gd name="T8" fmla="*/ 0 w 1739"/>
                  <a:gd name="T9" fmla="*/ 106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106"/>
                    </a:moveTo>
                    <a:lnTo>
                      <a:pt x="1739" y="106"/>
                    </a:lnTo>
                    <a:lnTo>
                      <a:pt x="1637" y="0"/>
                    </a:lnTo>
                    <a:lnTo>
                      <a:pt x="102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Freeform 2644"/>
              <p:cNvSpPr>
                <a:spLocks/>
              </p:cNvSpPr>
              <p:nvPr/>
            </p:nvSpPr>
            <p:spPr bwMode="auto">
              <a:xfrm>
                <a:off x="17" y="2038"/>
                <a:ext cx="1739" cy="106"/>
              </a:xfrm>
              <a:custGeom>
                <a:avLst/>
                <a:gdLst>
                  <a:gd name="T0" fmla="*/ 0 w 1739"/>
                  <a:gd name="T1" fmla="*/ 106 h 106"/>
                  <a:gd name="T2" fmla="*/ 1739 w 1739"/>
                  <a:gd name="T3" fmla="*/ 106 h 106"/>
                  <a:gd name="T4" fmla="*/ 1637 w 1739"/>
                  <a:gd name="T5" fmla="*/ 0 h 106"/>
                  <a:gd name="T6" fmla="*/ 102 w 1739"/>
                  <a:gd name="T7" fmla="*/ 0 h 106"/>
                  <a:gd name="T8" fmla="*/ 0 w 1739"/>
                  <a:gd name="T9" fmla="*/ 106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106"/>
                    </a:moveTo>
                    <a:lnTo>
                      <a:pt x="1739" y="106"/>
                    </a:lnTo>
                    <a:lnTo>
                      <a:pt x="1637" y="0"/>
                    </a:lnTo>
                    <a:lnTo>
                      <a:pt x="102" y="0"/>
                    </a:lnTo>
                    <a:lnTo>
                      <a:pt x="0" y="106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Freeform 2643"/>
              <p:cNvSpPr>
                <a:spLocks/>
              </p:cNvSpPr>
              <p:nvPr/>
            </p:nvSpPr>
            <p:spPr bwMode="auto">
              <a:xfrm>
                <a:off x="1654" y="1292"/>
                <a:ext cx="102" cy="852"/>
              </a:xfrm>
              <a:custGeom>
                <a:avLst/>
                <a:gdLst>
                  <a:gd name="T0" fmla="*/ 102 w 102"/>
                  <a:gd name="T1" fmla="*/ 852 h 852"/>
                  <a:gd name="T2" fmla="*/ 102 w 102"/>
                  <a:gd name="T3" fmla="*/ 0 h 852"/>
                  <a:gd name="T4" fmla="*/ 0 w 102"/>
                  <a:gd name="T5" fmla="*/ 106 h 852"/>
                  <a:gd name="T6" fmla="*/ 0 w 102"/>
                  <a:gd name="T7" fmla="*/ 746 h 852"/>
                  <a:gd name="T8" fmla="*/ 102 w 102"/>
                  <a:gd name="T9" fmla="*/ 852 h 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2"/>
                  <a:gd name="T17" fmla="*/ 102 w 102"/>
                  <a:gd name="T18" fmla="*/ 852 h 8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2">
                    <a:moveTo>
                      <a:pt x="102" y="852"/>
                    </a:moveTo>
                    <a:lnTo>
                      <a:pt x="102" y="0"/>
                    </a:lnTo>
                    <a:lnTo>
                      <a:pt x="0" y="106"/>
                    </a:lnTo>
                    <a:lnTo>
                      <a:pt x="0" y="746"/>
                    </a:lnTo>
                    <a:lnTo>
                      <a:pt x="102" y="852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Freeform 2642"/>
              <p:cNvSpPr>
                <a:spLocks/>
              </p:cNvSpPr>
              <p:nvPr/>
            </p:nvSpPr>
            <p:spPr bwMode="auto">
              <a:xfrm>
                <a:off x="1654" y="1292"/>
                <a:ext cx="102" cy="852"/>
              </a:xfrm>
              <a:custGeom>
                <a:avLst/>
                <a:gdLst>
                  <a:gd name="T0" fmla="*/ 102 w 102"/>
                  <a:gd name="T1" fmla="*/ 852 h 852"/>
                  <a:gd name="T2" fmla="*/ 102 w 102"/>
                  <a:gd name="T3" fmla="*/ 0 h 852"/>
                  <a:gd name="T4" fmla="*/ 0 w 102"/>
                  <a:gd name="T5" fmla="*/ 106 h 852"/>
                  <a:gd name="T6" fmla="*/ 0 w 102"/>
                  <a:gd name="T7" fmla="*/ 746 h 852"/>
                  <a:gd name="T8" fmla="*/ 102 w 102"/>
                  <a:gd name="T9" fmla="*/ 852 h 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2"/>
                  <a:gd name="T17" fmla="*/ 102 w 102"/>
                  <a:gd name="T18" fmla="*/ 852 h 8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2">
                    <a:moveTo>
                      <a:pt x="102" y="852"/>
                    </a:moveTo>
                    <a:lnTo>
                      <a:pt x="102" y="0"/>
                    </a:lnTo>
                    <a:lnTo>
                      <a:pt x="0" y="106"/>
                    </a:lnTo>
                    <a:lnTo>
                      <a:pt x="0" y="746"/>
                    </a:lnTo>
                    <a:lnTo>
                      <a:pt x="102" y="852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Rectangle 2641"/>
              <p:cNvSpPr>
                <a:spLocks noChangeArrowheads="1"/>
              </p:cNvSpPr>
              <p:nvPr/>
            </p:nvSpPr>
            <p:spPr bwMode="auto">
              <a:xfrm>
                <a:off x="17" y="1292"/>
                <a:ext cx="1739" cy="852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Rectangle 2640"/>
              <p:cNvSpPr>
                <a:spLocks noChangeArrowheads="1"/>
              </p:cNvSpPr>
              <p:nvPr/>
            </p:nvSpPr>
            <p:spPr bwMode="auto">
              <a:xfrm>
                <a:off x="119" y="1398"/>
                <a:ext cx="1535" cy="640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Line 2639"/>
              <p:cNvSpPr>
                <a:spLocks noChangeShapeType="1"/>
              </p:cNvSpPr>
              <p:nvPr/>
            </p:nvSpPr>
            <p:spPr bwMode="auto">
              <a:xfrm>
                <a:off x="17" y="1292"/>
                <a:ext cx="102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Line 2638"/>
              <p:cNvSpPr>
                <a:spLocks noChangeShapeType="1"/>
              </p:cNvSpPr>
              <p:nvPr/>
            </p:nvSpPr>
            <p:spPr bwMode="auto">
              <a:xfrm flipV="1">
                <a:off x="17" y="2038"/>
                <a:ext cx="102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8" name="Line 2637"/>
              <p:cNvSpPr>
                <a:spLocks noChangeShapeType="1"/>
              </p:cNvSpPr>
              <p:nvPr/>
            </p:nvSpPr>
            <p:spPr bwMode="auto">
              <a:xfrm flipH="1" flipV="1">
                <a:off x="1654" y="2038"/>
                <a:ext cx="102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Line 2636"/>
              <p:cNvSpPr>
                <a:spLocks noChangeShapeType="1"/>
              </p:cNvSpPr>
              <p:nvPr/>
            </p:nvSpPr>
            <p:spPr bwMode="auto">
              <a:xfrm flipH="1">
                <a:off x="1654" y="1292"/>
                <a:ext cx="102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Rectangle 2635"/>
              <p:cNvSpPr>
                <a:spLocks noChangeArrowheads="1"/>
              </p:cNvSpPr>
              <p:nvPr/>
            </p:nvSpPr>
            <p:spPr bwMode="auto">
              <a:xfrm>
                <a:off x="316" y="1609"/>
                <a:ext cx="1167" cy="1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0" lang="en-US" sz="900" b="1">
                    <a:solidFill>
                      <a:srgbClr val="000000"/>
                    </a:solidFill>
                    <a:ea typeface="Calibri" pitchFamily="34" charset="0"/>
                    <a:cs typeface="Arial" charset="0"/>
                  </a:rPr>
                  <a:t>Support Branch</a:t>
                </a:r>
                <a:endParaRPr kumimoji="0" lang="en-US">
                  <a:ea typeface="Calibri" pitchFamily="34" charset="0"/>
                  <a:cs typeface="Arial" charset="0"/>
                </a:endParaRPr>
              </a:p>
            </p:txBody>
          </p:sp>
          <p:sp>
            <p:nvSpPr>
              <p:cNvPr id="1021" name="Rectangle 2634"/>
              <p:cNvSpPr>
                <a:spLocks noChangeArrowheads="1"/>
              </p:cNvSpPr>
              <p:nvPr/>
            </p:nvSpPr>
            <p:spPr bwMode="auto">
              <a:xfrm>
                <a:off x="2307" y="1404"/>
                <a:ext cx="28" cy="660"/>
              </a:xfrm>
              <a:prstGeom prst="rect">
                <a:avLst/>
              </a:prstGeom>
              <a:solidFill>
                <a:srgbClr val="FF9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Rectangle 2633"/>
              <p:cNvSpPr>
                <a:spLocks noChangeArrowheads="1"/>
              </p:cNvSpPr>
              <p:nvPr/>
            </p:nvSpPr>
            <p:spPr bwMode="auto">
              <a:xfrm>
                <a:off x="2335" y="1404"/>
                <a:ext cx="18" cy="660"/>
              </a:xfrm>
              <a:prstGeom prst="rect">
                <a:avLst/>
              </a:prstGeom>
              <a:solidFill>
                <a:srgbClr val="FF9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3" name="Rectangle 2632"/>
              <p:cNvSpPr>
                <a:spLocks noChangeArrowheads="1"/>
              </p:cNvSpPr>
              <p:nvPr/>
            </p:nvSpPr>
            <p:spPr bwMode="auto">
              <a:xfrm>
                <a:off x="2353" y="1404"/>
                <a:ext cx="19" cy="660"/>
              </a:xfrm>
              <a:prstGeom prst="rect">
                <a:avLst/>
              </a:prstGeom>
              <a:solidFill>
                <a:srgbClr val="FF9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" name="Rectangle 2631"/>
              <p:cNvSpPr>
                <a:spLocks noChangeArrowheads="1"/>
              </p:cNvSpPr>
              <p:nvPr/>
            </p:nvSpPr>
            <p:spPr bwMode="auto">
              <a:xfrm>
                <a:off x="2372" y="1404"/>
                <a:ext cx="9" cy="660"/>
              </a:xfrm>
              <a:prstGeom prst="rect">
                <a:avLst/>
              </a:prstGeom>
              <a:solidFill>
                <a:srgbClr val="FFA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" name="Rectangle 2630"/>
              <p:cNvSpPr>
                <a:spLocks noChangeArrowheads="1"/>
              </p:cNvSpPr>
              <p:nvPr/>
            </p:nvSpPr>
            <p:spPr bwMode="auto">
              <a:xfrm>
                <a:off x="2381" y="1404"/>
                <a:ext cx="19" cy="660"/>
              </a:xfrm>
              <a:prstGeom prst="rect">
                <a:avLst/>
              </a:prstGeom>
              <a:solidFill>
                <a:srgbClr val="FFA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Rectangle 2629"/>
              <p:cNvSpPr>
                <a:spLocks noChangeArrowheads="1"/>
              </p:cNvSpPr>
              <p:nvPr/>
            </p:nvSpPr>
            <p:spPr bwMode="auto">
              <a:xfrm>
                <a:off x="2400" y="1404"/>
                <a:ext cx="18" cy="660"/>
              </a:xfrm>
              <a:prstGeom prst="rect">
                <a:avLst/>
              </a:prstGeom>
              <a:solidFill>
                <a:srgbClr val="FFA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Rectangle 2628"/>
              <p:cNvSpPr>
                <a:spLocks noChangeArrowheads="1"/>
              </p:cNvSpPr>
              <p:nvPr/>
            </p:nvSpPr>
            <p:spPr bwMode="auto">
              <a:xfrm>
                <a:off x="2418" y="1404"/>
                <a:ext cx="10" cy="660"/>
              </a:xfrm>
              <a:prstGeom prst="rect">
                <a:avLst/>
              </a:prstGeom>
              <a:solidFill>
                <a:srgbClr val="FFA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Rectangle 2627"/>
              <p:cNvSpPr>
                <a:spLocks noChangeArrowheads="1"/>
              </p:cNvSpPr>
              <p:nvPr/>
            </p:nvSpPr>
            <p:spPr bwMode="auto">
              <a:xfrm>
                <a:off x="2428" y="1404"/>
                <a:ext cx="18" cy="660"/>
              </a:xfrm>
              <a:prstGeom prst="rect">
                <a:avLst/>
              </a:prstGeom>
              <a:solidFill>
                <a:srgbClr val="FFA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Rectangle 2626"/>
              <p:cNvSpPr>
                <a:spLocks noChangeArrowheads="1"/>
              </p:cNvSpPr>
              <p:nvPr/>
            </p:nvSpPr>
            <p:spPr bwMode="auto">
              <a:xfrm>
                <a:off x="2446" y="1404"/>
                <a:ext cx="19" cy="660"/>
              </a:xfrm>
              <a:prstGeom prst="rect">
                <a:avLst/>
              </a:prstGeom>
              <a:solidFill>
                <a:srgbClr val="FFA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Rectangle 2625"/>
              <p:cNvSpPr>
                <a:spLocks noChangeArrowheads="1"/>
              </p:cNvSpPr>
              <p:nvPr/>
            </p:nvSpPr>
            <p:spPr bwMode="auto">
              <a:xfrm>
                <a:off x="2465" y="1404"/>
                <a:ext cx="18" cy="660"/>
              </a:xfrm>
              <a:prstGeom prst="rect">
                <a:avLst/>
              </a:prstGeom>
              <a:solidFill>
                <a:srgbClr val="FFA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Rectangle 2624"/>
              <p:cNvSpPr>
                <a:spLocks noChangeArrowheads="1"/>
              </p:cNvSpPr>
              <p:nvPr/>
            </p:nvSpPr>
            <p:spPr bwMode="auto">
              <a:xfrm>
                <a:off x="2483" y="1404"/>
                <a:ext cx="19" cy="660"/>
              </a:xfrm>
              <a:prstGeom prst="rect">
                <a:avLst/>
              </a:prstGeom>
              <a:solidFill>
                <a:srgbClr val="FFA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Rectangle 2623"/>
              <p:cNvSpPr>
                <a:spLocks noChangeArrowheads="1"/>
              </p:cNvSpPr>
              <p:nvPr/>
            </p:nvSpPr>
            <p:spPr bwMode="auto">
              <a:xfrm>
                <a:off x="2502" y="1404"/>
                <a:ext cx="9" cy="660"/>
              </a:xfrm>
              <a:prstGeom prst="rect">
                <a:avLst/>
              </a:prstGeom>
              <a:solidFill>
                <a:srgbClr val="FFB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Rectangle 2622"/>
              <p:cNvSpPr>
                <a:spLocks noChangeArrowheads="1"/>
              </p:cNvSpPr>
              <p:nvPr/>
            </p:nvSpPr>
            <p:spPr bwMode="auto">
              <a:xfrm>
                <a:off x="2511" y="1404"/>
                <a:ext cx="19" cy="660"/>
              </a:xfrm>
              <a:prstGeom prst="rect">
                <a:avLst/>
              </a:prstGeom>
              <a:solidFill>
                <a:srgbClr val="FF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Rectangle 2621"/>
              <p:cNvSpPr>
                <a:spLocks noChangeArrowheads="1"/>
              </p:cNvSpPr>
              <p:nvPr/>
            </p:nvSpPr>
            <p:spPr bwMode="auto">
              <a:xfrm>
                <a:off x="2530" y="1404"/>
                <a:ext cx="18" cy="660"/>
              </a:xfrm>
              <a:prstGeom prst="rect">
                <a:avLst/>
              </a:prstGeom>
              <a:solidFill>
                <a:srgbClr val="FF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Rectangle 2620"/>
              <p:cNvSpPr>
                <a:spLocks noChangeArrowheads="1"/>
              </p:cNvSpPr>
              <p:nvPr/>
            </p:nvSpPr>
            <p:spPr bwMode="auto">
              <a:xfrm>
                <a:off x="2548" y="1404"/>
                <a:ext cx="19" cy="660"/>
              </a:xfrm>
              <a:prstGeom prst="rect">
                <a:avLst/>
              </a:prstGeom>
              <a:solidFill>
                <a:srgbClr val="FF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" name="Rectangle 2619"/>
              <p:cNvSpPr>
                <a:spLocks noChangeArrowheads="1"/>
              </p:cNvSpPr>
              <p:nvPr/>
            </p:nvSpPr>
            <p:spPr bwMode="auto">
              <a:xfrm>
                <a:off x="2567" y="1404"/>
                <a:ext cx="9" cy="660"/>
              </a:xfrm>
              <a:prstGeom prst="rect">
                <a:avLst/>
              </a:prstGeom>
              <a:solidFill>
                <a:srgbClr val="FF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" name="Rectangle 2618"/>
              <p:cNvSpPr>
                <a:spLocks noChangeArrowheads="1"/>
              </p:cNvSpPr>
              <p:nvPr/>
            </p:nvSpPr>
            <p:spPr bwMode="auto">
              <a:xfrm>
                <a:off x="2576" y="1404"/>
                <a:ext cx="19" cy="660"/>
              </a:xfrm>
              <a:prstGeom prst="rect">
                <a:avLst/>
              </a:prstGeom>
              <a:solidFill>
                <a:srgbClr val="FF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Rectangle 2617"/>
              <p:cNvSpPr>
                <a:spLocks noChangeArrowheads="1"/>
              </p:cNvSpPr>
              <p:nvPr/>
            </p:nvSpPr>
            <p:spPr bwMode="auto">
              <a:xfrm>
                <a:off x="2595" y="1404"/>
                <a:ext cx="19" cy="660"/>
              </a:xfrm>
              <a:prstGeom prst="rect">
                <a:avLst/>
              </a:prstGeom>
              <a:solidFill>
                <a:srgbClr val="FF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Rectangle 2616"/>
              <p:cNvSpPr>
                <a:spLocks noChangeArrowheads="1"/>
              </p:cNvSpPr>
              <p:nvPr/>
            </p:nvSpPr>
            <p:spPr bwMode="auto">
              <a:xfrm>
                <a:off x="2614" y="1404"/>
                <a:ext cx="18" cy="660"/>
              </a:xfrm>
              <a:prstGeom prst="rect">
                <a:avLst/>
              </a:prstGeom>
              <a:solidFill>
                <a:srgbClr val="FF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Rectangle 2615"/>
              <p:cNvSpPr>
                <a:spLocks noChangeArrowheads="1"/>
              </p:cNvSpPr>
              <p:nvPr/>
            </p:nvSpPr>
            <p:spPr bwMode="auto">
              <a:xfrm>
                <a:off x="2632" y="1404"/>
                <a:ext cx="9" cy="660"/>
              </a:xfrm>
              <a:prstGeom prst="rect">
                <a:avLst/>
              </a:prstGeom>
              <a:solidFill>
                <a:srgbClr val="FF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Rectangle 2614"/>
              <p:cNvSpPr>
                <a:spLocks noChangeArrowheads="1"/>
              </p:cNvSpPr>
              <p:nvPr/>
            </p:nvSpPr>
            <p:spPr bwMode="auto">
              <a:xfrm>
                <a:off x="2641" y="1404"/>
                <a:ext cx="19" cy="660"/>
              </a:xfrm>
              <a:prstGeom prst="rect">
                <a:avLst/>
              </a:prstGeom>
              <a:solidFill>
                <a:srgbClr val="FFC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Rectangle 2613"/>
              <p:cNvSpPr>
                <a:spLocks noChangeArrowheads="1"/>
              </p:cNvSpPr>
              <p:nvPr/>
            </p:nvSpPr>
            <p:spPr bwMode="auto">
              <a:xfrm>
                <a:off x="2660" y="1404"/>
                <a:ext cx="19" cy="660"/>
              </a:xfrm>
              <a:prstGeom prst="rect">
                <a:avLst/>
              </a:prstGeom>
              <a:solidFill>
                <a:srgbClr val="FF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Rectangle 2612"/>
              <p:cNvSpPr>
                <a:spLocks noChangeArrowheads="1"/>
              </p:cNvSpPr>
              <p:nvPr/>
            </p:nvSpPr>
            <p:spPr bwMode="auto">
              <a:xfrm>
                <a:off x="2679" y="1404"/>
                <a:ext cx="18" cy="660"/>
              </a:xfrm>
              <a:prstGeom prst="rect">
                <a:avLst/>
              </a:prstGeom>
              <a:solidFill>
                <a:srgbClr val="FFC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Rectangle 2611"/>
              <p:cNvSpPr>
                <a:spLocks noChangeArrowheads="1"/>
              </p:cNvSpPr>
              <p:nvPr/>
            </p:nvSpPr>
            <p:spPr bwMode="auto">
              <a:xfrm>
                <a:off x="2697" y="1404"/>
                <a:ext cx="19" cy="660"/>
              </a:xfrm>
              <a:prstGeom prst="rect">
                <a:avLst/>
              </a:prstGeom>
              <a:solidFill>
                <a:srgbClr val="FFC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Rectangle 2610"/>
              <p:cNvSpPr>
                <a:spLocks noChangeArrowheads="1"/>
              </p:cNvSpPr>
              <p:nvPr/>
            </p:nvSpPr>
            <p:spPr bwMode="auto">
              <a:xfrm>
                <a:off x="2716" y="1404"/>
                <a:ext cx="9" cy="660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Rectangle 2609"/>
              <p:cNvSpPr>
                <a:spLocks noChangeArrowheads="1"/>
              </p:cNvSpPr>
              <p:nvPr/>
            </p:nvSpPr>
            <p:spPr bwMode="auto">
              <a:xfrm>
                <a:off x="2725" y="1404"/>
                <a:ext cx="19" cy="660"/>
              </a:xfrm>
              <a:prstGeom prst="rect">
                <a:avLst/>
              </a:prstGeom>
              <a:solidFill>
                <a:srgbClr val="FF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Rectangle 2608"/>
              <p:cNvSpPr>
                <a:spLocks noChangeArrowheads="1"/>
              </p:cNvSpPr>
              <p:nvPr/>
            </p:nvSpPr>
            <p:spPr bwMode="auto">
              <a:xfrm>
                <a:off x="2744" y="1404"/>
                <a:ext cx="18" cy="660"/>
              </a:xfrm>
              <a:prstGeom prst="rect">
                <a:avLst/>
              </a:prstGeom>
              <a:solidFill>
                <a:srgbClr val="FF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Rectangle 2607"/>
              <p:cNvSpPr>
                <a:spLocks noChangeArrowheads="1"/>
              </p:cNvSpPr>
              <p:nvPr/>
            </p:nvSpPr>
            <p:spPr bwMode="auto">
              <a:xfrm>
                <a:off x="2762" y="1404"/>
                <a:ext cx="19" cy="660"/>
              </a:xfrm>
              <a:prstGeom prst="rect">
                <a:avLst/>
              </a:prstGeom>
              <a:solidFill>
                <a:srgbClr val="FF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Rectangle 2606"/>
              <p:cNvSpPr>
                <a:spLocks noChangeArrowheads="1"/>
              </p:cNvSpPr>
              <p:nvPr/>
            </p:nvSpPr>
            <p:spPr bwMode="auto">
              <a:xfrm>
                <a:off x="2781" y="1404"/>
                <a:ext cx="19" cy="660"/>
              </a:xfrm>
              <a:prstGeom prst="rect">
                <a:avLst/>
              </a:prstGeom>
              <a:solidFill>
                <a:srgbClr val="FFD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Rectangle 2605"/>
              <p:cNvSpPr>
                <a:spLocks noChangeArrowheads="1"/>
              </p:cNvSpPr>
              <p:nvPr/>
            </p:nvSpPr>
            <p:spPr bwMode="auto">
              <a:xfrm>
                <a:off x="2800" y="1404"/>
                <a:ext cx="9" cy="660"/>
              </a:xfrm>
              <a:prstGeom prst="rect">
                <a:avLst/>
              </a:prstGeom>
              <a:solidFill>
                <a:srgbClr val="FF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Rectangle 2604"/>
              <p:cNvSpPr>
                <a:spLocks noChangeArrowheads="1"/>
              </p:cNvSpPr>
              <p:nvPr/>
            </p:nvSpPr>
            <p:spPr bwMode="auto">
              <a:xfrm>
                <a:off x="2809" y="1404"/>
                <a:ext cx="18" cy="660"/>
              </a:xfrm>
              <a:prstGeom prst="rect">
                <a:avLst/>
              </a:prstGeom>
              <a:solidFill>
                <a:srgbClr val="FF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Rectangle 2603"/>
              <p:cNvSpPr>
                <a:spLocks noChangeArrowheads="1"/>
              </p:cNvSpPr>
              <p:nvPr/>
            </p:nvSpPr>
            <p:spPr bwMode="auto">
              <a:xfrm>
                <a:off x="2827" y="1404"/>
                <a:ext cx="19" cy="660"/>
              </a:xfrm>
              <a:prstGeom prst="rect">
                <a:avLst/>
              </a:prstGeom>
              <a:solidFill>
                <a:srgbClr val="FF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Rectangle 2602"/>
              <p:cNvSpPr>
                <a:spLocks noChangeArrowheads="1"/>
              </p:cNvSpPr>
              <p:nvPr/>
            </p:nvSpPr>
            <p:spPr bwMode="auto">
              <a:xfrm>
                <a:off x="2846" y="1404"/>
                <a:ext cx="9" cy="660"/>
              </a:xfrm>
              <a:prstGeom prst="rect">
                <a:avLst/>
              </a:prstGeom>
              <a:solidFill>
                <a:srgbClr val="FF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Rectangle 2601"/>
              <p:cNvSpPr>
                <a:spLocks noChangeArrowheads="1"/>
              </p:cNvSpPr>
              <p:nvPr/>
            </p:nvSpPr>
            <p:spPr bwMode="auto">
              <a:xfrm>
                <a:off x="2855" y="1404"/>
                <a:ext cx="19" cy="660"/>
              </a:xfrm>
              <a:prstGeom prst="rect">
                <a:avLst/>
              </a:prstGeom>
              <a:solidFill>
                <a:srgbClr val="F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Rectangle 2600"/>
              <p:cNvSpPr>
                <a:spLocks noChangeArrowheads="1"/>
              </p:cNvSpPr>
              <p:nvPr/>
            </p:nvSpPr>
            <p:spPr bwMode="auto">
              <a:xfrm>
                <a:off x="2874" y="1404"/>
                <a:ext cx="19" cy="660"/>
              </a:xfrm>
              <a:prstGeom prst="rect">
                <a:avLst/>
              </a:prstGeom>
              <a:solidFill>
                <a:srgbClr val="FFE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Rectangle 2599"/>
              <p:cNvSpPr>
                <a:spLocks noChangeArrowheads="1"/>
              </p:cNvSpPr>
              <p:nvPr/>
            </p:nvSpPr>
            <p:spPr bwMode="auto">
              <a:xfrm>
                <a:off x="2893" y="1404"/>
                <a:ext cx="18" cy="660"/>
              </a:xfrm>
              <a:prstGeom prst="rect">
                <a:avLst/>
              </a:prstGeom>
              <a:solidFill>
                <a:srgbClr val="FFE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Rectangle 2598"/>
              <p:cNvSpPr>
                <a:spLocks noChangeArrowheads="1"/>
              </p:cNvSpPr>
              <p:nvPr/>
            </p:nvSpPr>
            <p:spPr bwMode="auto">
              <a:xfrm>
                <a:off x="2911" y="1404"/>
                <a:ext cx="19" cy="660"/>
              </a:xfrm>
              <a:prstGeom prst="rect">
                <a:avLst/>
              </a:prstGeom>
              <a:solidFill>
                <a:srgbClr val="FFE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Rectangle 2597"/>
              <p:cNvSpPr>
                <a:spLocks noChangeArrowheads="1"/>
              </p:cNvSpPr>
              <p:nvPr/>
            </p:nvSpPr>
            <p:spPr bwMode="auto">
              <a:xfrm>
                <a:off x="2930" y="1404"/>
                <a:ext cx="18" cy="660"/>
              </a:xfrm>
              <a:prstGeom prst="rect">
                <a:avLst/>
              </a:prstGeom>
              <a:solidFill>
                <a:srgbClr val="FFE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Rectangle 2596"/>
              <p:cNvSpPr>
                <a:spLocks noChangeArrowheads="1"/>
              </p:cNvSpPr>
              <p:nvPr/>
            </p:nvSpPr>
            <p:spPr bwMode="auto">
              <a:xfrm>
                <a:off x="2948" y="1404"/>
                <a:ext cx="10" cy="660"/>
              </a:xfrm>
              <a:prstGeom prst="rect">
                <a:avLst/>
              </a:prstGeom>
              <a:solidFill>
                <a:srgbClr val="FFE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Rectangle 2595"/>
              <p:cNvSpPr>
                <a:spLocks noChangeArrowheads="1"/>
              </p:cNvSpPr>
              <p:nvPr/>
            </p:nvSpPr>
            <p:spPr bwMode="auto">
              <a:xfrm>
                <a:off x="2958" y="1404"/>
                <a:ext cx="18" cy="660"/>
              </a:xfrm>
              <a:prstGeom prst="rect">
                <a:avLst/>
              </a:prstGeom>
              <a:solidFill>
                <a:srgbClr val="FFE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Rectangle 2594"/>
              <p:cNvSpPr>
                <a:spLocks noChangeArrowheads="1"/>
              </p:cNvSpPr>
              <p:nvPr/>
            </p:nvSpPr>
            <p:spPr bwMode="auto">
              <a:xfrm>
                <a:off x="2976" y="1404"/>
                <a:ext cx="19" cy="660"/>
              </a:xfrm>
              <a:prstGeom prst="rect">
                <a:avLst/>
              </a:prstGeom>
              <a:solidFill>
                <a:srgbClr val="FFE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Rectangle 2593"/>
              <p:cNvSpPr>
                <a:spLocks noChangeArrowheads="1"/>
              </p:cNvSpPr>
              <p:nvPr/>
            </p:nvSpPr>
            <p:spPr bwMode="auto">
              <a:xfrm>
                <a:off x="2995" y="1404"/>
                <a:ext cx="18" cy="660"/>
              </a:xfrm>
              <a:prstGeom prst="rect">
                <a:avLst/>
              </a:prstGeom>
              <a:solidFill>
                <a:srgbClr val="FFF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3" name="Rectangle 2592"/>
              <p:cNvSpPr>
                <a:spLocks noChangeArrowheads="1"/>
              </p:cNvSpPr>
              <p:nvPr/>
            </p:nvSpPr>
            <p:spPr bwMode="auto">
              <a:xfrm>
                <a:off x="3013" y="1404"/>
                <a:ext cx="10" cy="660"/>
              </a:xfrm>
              <a:prstGeom prst="rect">
                <a:avLst/>
              </a:prstGeom>
              <a:solidFill>
                <a:srgbClr val="FFF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Rectangle 2591"/>
              <p:cNvSpPr>
                <a:spLocks noChangeArrowheads="1"/>
              </p:cNvSpPr>
              <p:nvPr/>
            </p:nvSpPr>
            <p:spPr bwMode="auto">
              <a:xfrm>
                <a:off x="3023" y="1404"/>
                <a:ext cx="18" cy="660"/>
              </a:xfrm>
              <a:prstGeom prst="rect">
                <a:avLst/>
              </a:prstGeom>
              <a:solidFill>
                <a:srgbClr val="FFF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Rectangle 2590"/>
              <p:cNvSpPr>
                <a:spLocks noChangeArrowheads="1"/>
              </p:cNvSpPr>
              <p:nvPr/>
            </p:nvSpPr>
            <p:spPr bwMode="auto">
              <a:xfrm>
                <a:off x="3041" y="1404"/>
                <a:ext cx="19" cy="660"/>
              </a:xfrm>
              <a:prstGeom prst="rect">
                <a:avLst/>
              </a:prstGeom>
              <a:solidFill>
                <a:srgbClr val="FFF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Rectangle 2589"/>
              <p:cNvSpPr>
                <a:spLocks noChangeArrowheads="1"/>
              </p:cNvSpPr>
              <p:nvPr/>
            </p:nvSpPr>
            <p:spPr bwMode="auto">
              <a:xfrm>
                <a:off x="3060" y="1404"/>
                <a:ext cx="9" cy="660"/>
              </a:xfrm>
              <a:prstGeom prst="rect">
                <a:avLst/>
              </a:prstGeom>
              <a:solidFill>
                <a:srgbClr val="FFF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Rectangle 2588"/>
              <p:cNvSpPr>
                <a:spLocks noChangeArrowheads="1"/>
              </p:cNvSpPr>
              <p:nvPr/>
            </p:nvSpPr>
            <p:spPr bwMode="auto">
              <a:xfrm>
                <a:off x="3069" y="1404"/>
                <a:ext cx="19" cy="660"/>
              </a:xfrm>
              <a:prstGeom prst="rect">
                <a:avLst/>
              </a:prstGeom>
              <a:solidFill>
                <a:srgbClr val="FFF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Rectangle 2587"/>
              <p:cNvSpPr>
                <a:spLocks noChangeArrowheads="1"/>
              </p:cNvSpPr>
              <p:nvPr/>
            </p:nvSpPr>
            <p:spPr bwMode="auto">
              <a:xfrm>
                <a:off x="3088" y="1404"/>
                <a:ext cx="18" cy="660"/>
              </a:xfrm>
              <a:prstGeom prst="rect">
                <a:avLst/>
              </a:prstGeom>
              <a:solidFill>
                <a:srgbClr val="FFF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" name="Rectangle 2586"/>
              <p:cNvSpPr>
                <a:spLocks noChangeArrowheads="1"/>
              </p:cNvSpPr>
              <p:nvPr/>
            </p:nvSpPr>
            <p:spPr bwMode="auto">
              <a:xfrm>
                <a:off x="3106" y="1404"/>
                <a:ext cx="19" cy="6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Rectangle 2585"/>
              <p:cNvSpPr>
                <a:spLocks noChangeArrowheads="1"/>
              </p:cNvSpPr>
              <p:nvPr/>
            </p:nvSpPr>
            <p:spPr bwMode="auto">
              <a:xfrm>
                <a:off x="3125" y="1404"/>
                <a:ext cx="19" cy="660"/>
              </a:xfrm>
              <a:prstGeom prst="rect">
                <a:avLst/>
              </a:prstGeom>
              <a:solidFill>
                <a:srgbClr val="FFF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1" name="Rectangle 2584"/>
              <p:cNvSpPr>
                <a:spLocks noChangeArrowheads="1"/>
              </p:cNvSpPr>
              <p:nvPr/>
            </p:nvSpPr>
            <p:spPr bwMode="auto">
              <a:xfrm>
                <a:off x="3144" y="1404"/>
                <a:ext cx="9" cy="660"/>
              </a:xfrm>
              <a:prstGeom prst="rect">
                <a:avLst/>
              </a:prstGeom>
              <a:solidFill>
                <a:srgbClr val="FFF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2" name="Rectangle 2583"/>
              <p:cNvSpPr>
                <a:spLocks noChangeArrowheads="1"/>
              </p:cNvSpPr>
              <p:nvPr/>
            </p:nvSpPr>
            <p:spPr bwMode="auto">
              <a:xfrm>
                <a:off x="3153" y="1404"/>
                <a:ext cx="19" cy="660"/>
              </a:xfrm>
              <a:prstGeom prst="rect">
                <a:avLst/>
              </a:prstGeom>
              <a:solidFill>
                <a:srgbClr val="FFF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3" name="Rectangle 2582"/>
              <p:cNvSpPr>
                <a:spLocks noChangeArrowheads="1"/>
              </p:cNvSpPr>
              <p:nvPr/>
            </p:nvSpPr>
            <p:spPr bwMode="auto">
              <a:xfrm>
                <a:off x="3172" y="1404"/>
                <a:ext cx="18" cy="660"/>
              </a:xfrm>
              <a:prstGeom prst="rect">
                <a:avLst/>
              </a:prstGeom>
              <a:solidFill>
                <a:srgbClr val="FFF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Rectangle 2581"/>
              <p:cNvSpPr>
                <a:spLocks noChangeArrowheads="1"/>
              </p:cNvSpPr>
              <p:nvPr/>
            </p:nvSpPr>
            <p:spPr bwMode="auto">
              <a:xfrm>
                <a:off x="3190" y="1404"/>
                <a:ext cx="9" cy="660"/>
              </a:xfrm>
              <a:prstGeom prst="rect">
                <a:avLst/>
              </a:prstGeom>
              <a:solidFill>
                <a:srgbClr val="FFF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Rectangle 2580"/>
              <p:cNvSpPr>
                <a:spLocks noChangeArrowheads="1"/>
              </p:cNvSpPr>
              <p:nvPr/>
            </p:nvSpPr>
            <p:spPr bwMode="auto">
              <a:xfrm>
                <a:off x="3199" y="1404"/>
                <a:ext cx="19" cy="660"/>
              </a:xfrm>
              <a:prstGeom prst="rect">
                <a:avLst/>
              </a:prstGeom>
              <a:solidFill>
                <a:srgbClr val="FFF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Rectangle 2579"/>
              <p:cNvSpPr>
                <a:spLocks noChangeArrowheads="1"/>
              </p:cNvSpPr>
              <p:nvPr/>
            </p:nvSpPr>
            <p:spPr bwMode="auto">
              <a:xfrm>
                <a:off x="3218" y="1404"/>
                <a:ext cx="19" cy="660"/>
              </a:xfrm>
              <a:prstGeom prst="rect">
                <a:avLst/>
              </a:prstGeom>
              <a:solidFill>
                <a:srgbClr val="FFF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Rectangle 2578"/>
              <p:cNvSpPr>
                <a:spLocks noChangeArrowheads="1"/>
              </p:cNvSpPr>
              <p:nvPr/>
            </p:nvSpPr>
            <p:spPr bwMode="auto">
              <a:xfrm>
                <a:off x="3237" y="1404"/>
                <a:ext cx="18" cy="660"/>
              </a:xfrm>
              <a:prstGeom prst="rect">
                <a:avLst/>
              </a:prstGeom>
              <a:solidFill>
                <a:srgbClr val="FFE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Rectangle 2577"/>
              <p:cNvSpPr>
                <a:spLocks noChangeArrowheads="1"/>
              </p:cNvSpPr>
              <p:nvPr/>
            </p:nvSpPr>
            <p:spPr bwMode="auto">
              <a:xfrm>
                <a:off x="3255" y="1404"/>
                <a:ext cx="19" cy="660"/>
              </a:xfrm>
              <a:prstGeom prst="rect">
                <a:avLst/>
              </a:prstGeom>
              <a:solidFill>
                <a:srgbClr val="FFE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Rectangle 2576"/>
              <p:cNvSpPr>
                <a:spLocks noChangeArrowheads="1"/>
              </p:cNvSpPr>
              <p:nvPr/>
            </p:nvSpPr>
            <p:spPr bwMode="auto">
              <a:xfrm>
                <a:off x="3274" y="1404"/>
                <a:ext cx="18" cy="660"/>
              </a:xfrm>
              <a:prstGeom prst="rect">
                <a:avLst/>
              </a:prstGeom>
              <a:solidFill>
                <a:srgbClr val="FFE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Rectangle 2575"/>
              <p:cNvSpPr>
                <a:spLocks noChangeArrowheads="1"/>
              </p:cNvSpPr>
              <p:nvPr/>
            </p:nvSpPr>
            <p:spPr bwMode="auto">
              <a:xfrm>
                <a:off x="3292" y="1404"/>
                <a:ext cx="19" cy="660"/>
              </a:xfrm>
              <a:prstGeom prst="rect">
                <a:avLst/>
              </a:prstGeom>
              <a:solidFill>
                <a:srgbClr val="FFE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Rectangle 2574"/>
              <p:cNvSpPr>
                <a:spLocks noChangeArrowheads="1"/>
              </p:cNvSpPr>
              <p:nvPr/>
            </p:nvSpPr>
            <p:spPr bwMode="auto">
              <a:xfrm>
                <a:off x="3311" y="1404"/>
                <a:ext cx="9" cy="660"/>
              </a:xfrm>
              <a:prstGeom prst="rect">
                <a:avLst/>
              </a:prstGeom>
              <a:solidFill>
                <a:srgbClr val="FFE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Rectangle 2573"/>
              <p:cNvSpPr>
                <a:spLocks noChangeArrowheads="1"/>
              </p:cNvSpPr>
              <p:nvPr/>
            </p:nvSpPr>
            <p:spPr bwMode="auto">
              <a:xfrm>
                <a:off x="3320" y="1404"/>
                <a:ext cx="19" cy="660"/>
              </a:xfrm>
              <a:prstGeom prst="rect">
                <a:avLst/>
              </a:prstGeom>
              <a:solidFill>
                <a:srgbClr val="FFE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Rectangle 2572"/>
              <p:cNvSpPr>
                <a:spLocks noChangeArrowheads="1"/>
              </p:cNvSpPr>
              <p:nvPr/>
            </p:nvSpPr>
            <p:spPr bwMode="auto">
              <a:xfrm>
                <a:off x="3339" y="1404"/>
                <a:ext cx="19" cy="660"/>
              </a:xfrm>
              <a:prstGeom prst="rect">
                <a:avLst/>
              </a:prstGeom>
              <a:solidFill>
                <a:srgbClr val="FFE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Rectangle 2571"/>
              <p:cNvSpPr>
                <a:spLocks noChangeArrowheads="1"/>
              </p:cNvSpPr>
              <p:nvPr/>
            </p:nvSpPr>
            <p:spPr bwMode="auto">
              <a:xfrm>
                <a:off x="3358" y="1404"/>
                <a:ext cx="9" cy="660"/>
              </a:xfrm>
              <a:prstGeom prst="rect">
                <a:avLst/>
              </a:prstGeom>
              <a:solidFill>
                <a:srgbClr val="FF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Rectangle 2570"/>
              <p:cNvSpPr>
                <a:spLocks noChangeArrowheads="1"/>
              </p:cNvSpPr>
              <p:nvPr/>
            </p:nvSpPr>
            <p:spPr bwMode="auto">
              <a:xfrm>
                <a:off x="3367" y="1404"/>
                <a:ext cx="19" cy="660"/>
              </a:xfrm>
              <a:prstGeom prst="rect">
                <a:avLst/>
              </a:prstGeom>
              <a:solidFill>
                <a:srgbClr val="F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Rectangle 2569"/>
              <p:cNvSpPr>
                <a:spLocks noChangeArrowheads="1"/>
              </p:cNvSpPr>
              <p:nvPr/>
            </p:nvSpPr>
            <p:spPr bwMode="auto">
              <a:xfrm>
                <a:off x="3386" y="1404"/>
                <a:ext cx="18" cy="660"/>
              </a:xfrm>
              <a:prstGeom prst="rect">
                <a:avLst/>
              </a:prstGeom>
              <a:solidFill>
                <a:srgbClr val="FF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Rectangle 2568"/>
              <p:cNvSpPr>
                <a:spLocks noChangeArrowheads="1"/>
              </p:cNvSpPr>
              <p:nvPr/>
            </p:nvSpPr>
            <p:spPr bwMode="auto">
              <a:xfrm>
                <a:off x="3404" y="1404"/>
                <a:ext cx="9" cy="660"/>
              </a:xfrm>
              <a:prstGeom prst="rect">
                <a:avLst/>
              </a:prstGeom>
              <a:solidFill>
                <a:srgbClr val="FF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Rectangle 2567"/>
              <p:cNvSpPr>
                <a:spLocks noChangeArrowheads="1"/>
              </p:cNvSpPr>
              <p:nvPr/>
            </p:nvSpPr>
            <p:spPr bwMode="auto">
              <a:xfrm>
                <a:off x="3413" y="1404"/>
                <a:ext cx="19" cy="660"/>
              </a:xfrm>
              <a:prstGeom prst="rect">
                <a:avLst/>
              </a:prstGeom>
              <a:solidFill>
                <a:srgbClr val="FF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Rectangle 2566"/>
              <p:cNvSpPr>
                <a:spLocks noChangeArrowheads="1"/>
              </p:cNvSpPr>
              <p:nvPr/>
            </p:nvSpPr>
            <p:spPr bwMode="auto">
              <a:xfrm>
                <a:off x="3432" y="1404"/>
                <a:ext cx="19" cy="660"/>
              </a:xfrm>
              <a:prstGeom prst="rect">
                <a:avLst/>
              </a:prstGeom>
              <a:solidFill>
                <a:srgbClr val="FF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Rectangle 2565"/>
              <p:cNvSpPr>
                <a:spLocks noChangeArrowheads="1"/>
              </p:cNvSpPr>
              <p:nvPr/>
            </p:nvSpPr>
            <p:spPr bwMode="auto">
              <a:xfrm>
                <a:off x="3451" y="1404"/>
                <a:ext cx="18" cy="660"/>
              </a:xfrm>
              <a:prstGeom prst="rect">
                <a:avLst/>
              </a:prstGeom>
              <a:solidFill>
                <a:srgbClr val="FF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Rectangle 2564"/>
              <p:cNvSpPr>
                <a:spLocks noChangeArrowheads="1"/>
              </p:cNvSpPr>
              <p:nvPr/>
            </p:nvSpPr>
            <p:spPr bwMode="auto">
              <a:xfrm>
                <a:off x="3469" y="1404"/>
                <a:ext cx="19" cy="660"/>
              </a:xfrm>
              <a:prstGeom prst="rect">
                <a:avLst/>
              </a:prstGeom>
              <a:solidFill>
                <a:srgbClr val="FFD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Rectangle 2563"/>
              <p:cNvSpPr>
                <a:spLocks noChangeArrowheads="1"/>
              </p:cNvSpPr>
              <p:nvPr/>
            </p:nvSpPr>
            <p:spPr bwMode="auto">
              <a:xfrm>
                <a:off x="3488" y="1404"/>
                <a:ext cx="9" cy="660"/>
              </a:xfrm>
              <a:prstGeom prst="rect">
                <a:avLst/>
              </a:prstGeom>
              <a:solidFill>
                <a:srgbClr val="FFC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Rectangle 2562"/>
              <p:cNvSpPr>
                <a:spLocks noChangeArrowheads="1"/>
              </p:cNvSpPr>
              <p:nvPr/>
            </p:nvSpPr>
            <p:spPr bwMode="auto">
              <a:xfrm>
                <a:off x="3497" y="1404"/>
                <a:ext cx="19" cy="660"/>
              </a:xfrm>
              <a:prstGeom prst="rect">
                <a:avLst/>
              </a:prstGeom>
              <a:solidFill>
                <a:srgbClr val="FF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Rectangle 2561"/>
              <p:cNvSpPr>
                <a:spLocks noChangeArrowheads="1"/>
              </p:cNvSpPr>
              <p:nvPr/>
            </p:nvSpPr>
            <p:spPr bwMode="auto">
              <a:xfrm>
                <a:off x="3516" y="1404"/>
                <a:ext cx="18" cy="660"/>
              </a:xfrm>
              <a:prstGeom prst="rect">
                <a:avLst/>
              </a:prstGeom>
              <a:solidFill>
                <a:srgbClr val="FFC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Rectangle 2560"/>
              <p:cNvSpPr>
                <a:spLocks noChangeArrowheads="1"/>
              </p:cNvSpPr>
              <p:nvPr/>
            </p:nvSpPr>
            <p:spPr bwMode="auto">
              <a:xfrm>
                <a:off x="3534" y="1404"/>
                <a:ext cx="19" cy="660"/>
              </a:xfrm>
              <a:prstGeom prst="rect">
                <a:avLst/>
              </a:prstGeom>
              <a:solidFill>
                <a:srgbClr val="FFC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Rectangle 2559"/>
              <p:cNvSpPr>
                <a:spLocks noChangeArrowheads="1"/>
              </p:cNvSpPr>
              <p:nvPr/>
            </p:nvSpPr>
            <p:spPr bwMode="auto">
              <a:xfrm>
                <a:off x="3553" y="1404"/>
                <a:ext cx="19" cy="660"/>
              </a:xfrm>
              <a:prstGeom prst="rect">
                <a:avLst/>
              </a:prstGeom>
              <a:solidFill>
                <a:srgbClr val="FF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Rectangle 2558"/>
              <p:cNvSpPr>
                <a:spLocks noChangeArrowheads="1"/>
              </p:cNvSpPr>
              <p:nvPr/>
            </p:nvSpPr>
            <p:spPr bwMode="auto">
              <a:xfrm>
                <a:off x="3572" y="1404"/>
                <a:ext cx="9" cy="660"/>
              </a:xfrm>
              <a:prstGeom prst="rect">
                <a:avLst/>
              </a:prstGeom>
              <a:solidFill>
                <a:srgbClr val="FF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Rectangle 2557"/>
              <p:cNvSpPr>
                <a:spLocks noChangeArrowheads="1"/>
              </p:cNvSpPr>
              <p:nvPr/>
            </p:nvSpPr>
            <p:spPr bwMode="auto">
              <a:xfrm>
                <a:off x="3581" y="1404"/>
                <a:ext cx="18" cy="660"/>
              </a:xfrm>
              <a:prstGeom prst="rect">
                <a:avLst/>
              </a:prstGeom>
              <a:solidFill>
                <a:srgbClr val="FF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Rectangle 2556"/>
              <p:cNvSpPr>
                <a:spLocks noChangeArrowheads="1"/>
              </p:cNvSpPr>
              <p:nvPr/>
            </p:nvSpPr>
            <p:spPr bwMode="auto">
              <a:xfrm>
                <a:off x="3599" y="1404"/>
                <a:ext cx="19" cy="660"/>
              </a:xfrm>
              <a:prstGeom prst="rect">
                <a:avLst/>
              </a:prstGeom>
              <a:solidFill>
                <a:srgbClr val="FFC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Rectangle 2555"/>
              <p:cNvSpPr>
                <a:spLocks noChangeArrowheads="1"/>
              </p:cNvSpPr>
              <p:nvPr/>
            </p:nvSpPr>
            <p:spPr bwMode="auto">
              <a:xfrm>
                <a:off x="3618" y="1404"/>
                <a:ext cx="19" cy="660"/>
              </a:xfrm>
              <a:prstGeom prst="rect">
                <a:avLst/>
              </a:prstGeom>
              <a:solidFill>
                <a:srgbClr val="FF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Rectangle 2554"/>
              <p:cNvSpPr>
                <a:spLocks noChangeArrowheads="1"/>
              </p:cNvSpPr>
              <p:nvPr/>
            </p:nvSpPr>
            <p:spPr bwMode="auto">
              <a:xfrm>
                <a:off x="3637" y="1404"/>
                <a:ext cx="18" cy="660"/>
              </a:xfrm>
              <a:prstGeom prst="rect">
                <a:avLst/>
              </a:prstGeom>
              <a:solidFill>
                <a:srgbClr val="FF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Rectangle 2553"/>
              <p:cNvSpPr>
                <a:spLocks noChangeArrowheads="1"/>
              </p:cNvSpPr>
              <p:nvPr/>
            </p:nvSpPr>
            <p:spPr bwMode="auto">
              <a:xfrm>
                <a:off x="3655" y="1404"/>
                <a:ext cx="19" cy="660"/>
              </a:xfrm>
              <a:prstGeom prst="rect">
                <a:avLst/>
              </a:prstGeom>
              <a:solidFill>
                <a:srgbClr val="FF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Rectangle 2552"/>
              <p:cNvSpPr>
                <a:spLocks noChangeArrowheads="1"/>
              </p:cNvSpPr>
              <p:nvPr/>
            </p:nvSpPr>
            <p:spPr bwMode="auto">
              <a:xfrm>
                <a:off x="3674" y="1404"/>
                <a:ext cx="18" cy="660"/>
              </a:xfrm>
              <a:prstGeom prst="rect">
                <a:avLst/>
              </a:prstGeom>
              <a:solidFill>
                <a:srgbClr val="FF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Rectangle 2551"/>
              <p:cNvSpPr>
                <a:spLocks noChangeArrowheads="1"/>
              </p:cNvSpPr>
              <p:nvPr/>
            </p:nvSpPr>
            <p:spPr bwMode="auto">
              <a:xfrm>
                <a:off x="3692" y="1404"/>
                <a:ext cx="19" cy="660"/>
              </a:xfrm>
              <a:prstGeom prst="rect">
                <a:avLst/>
              </a:prstGeom>
              <a:solidFill>
                <a:srgbClr val="FF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Rectangle 2550"/>
              <p:cNvSpPr>
                <a:spLocks noChangeArrowheads="1"/>
              </p:cNvSpPr>
              <p:nvPr/>
            </p:nvSpPr>
            <p:spPr bwMode="auto">
              <a:xfrm>
                <a:off x="3711" y="1404"/>
                <a:ext cx="19" cy="660"/>
              </a:xfrm>
              <a:prstGeom prst="rect">
                <a:avLst/>
              </a:prstGeom>
              <a:solidFill>
                <a:srgbClr val="FFB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Rectangle 2549"/>
              <p:cNvSpPr>
                <a:spLocks noChangeArrowheads="1"/>
              </p:cNvSpPr>
              <p:nvPr/>
            </p:nvSpPr>
            <p:spPr bwMode="auto">
              <a:xfrm>
                <a:off x="3730" y="1404"/>
                <a:ext cx="18" cy="660"/>
              </a:xfrm>
              <a:prstGeom prst="rect">
                <a:avLst/>
              </a:prstGeom>
              <a:solidFill>
                <a:srgbClr val="FFB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7" name="Rectangle 2548"/>
              <p:cNvSpPr>
                <a:spLocks noChangeArrowheads="1"/>
              </p:cNvSpPr>
              <p:nvPr/>
            </p:nvSpPr>
            <p:spPr bwMode="auto">
              <a:xfrm>
                <a:off x="3748" y="1404"/>
                <a:ext cx="10" cy="660"/>
              </a:xfrm>
              <a:prstGeom prst="rect">
                <a:avLst/>
              </a:prstGeom>
              <a:solidFill>
                <a:srgbClr val="FFA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8" name="Rectangle 2547"/>
              <p:cNvSpPr>
                <a:spLocks noChangeArrowheads="1"/>
              </p:cNvSpPr>
              <p:nvPr/>
            </p:nvSpPr>
            <p:spPr bwMode="auto">
              <a:xfrm>
                <a:off x="3758" y="1404"/>
                <a:ext cx="18" cy="660"/>
              </a:xfrm>
              <a:prstGeom prst="rect">
                <a:avLst/>
              </a:prstGeom>
              <a:solidFill>
                <a:srgbClr val="FFA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9" name="Rectangle 2546"/>
              <p:cNvSpPr>
                <a:spLocks noChangeArrowheads="1"/>
              </p:cNvSpPr>
              <p:nvPr/>
            </p:nvSpPr>
            <p:spPr bwMode="auto">
              <a:xfrm>
                <a:off x="3776" y="1404"/>
                <a:ext cx="19" cy="660"/>
              </a:xfrm>
              <a:prstGeom prst="rect">
                <a:avLst/>
              </a:prstGeom>
              <a:solidFill>
                <a:srgbClr val="FFA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Rectangle 2545"/>
              <p:cNvSpPr>
                <a:spLocks noChangeArrowheads="1"/>
              </p:cNvSpPr>
              <p:nvPr/>
            </p:nvSpPr>
            <p:spPr bwMode="auto">
              <a:xfrm>
                <a:off x="3795" y="1404"/>
                <a:ext cx="18" cy="660"/>
              </a:xfrm>
              <a:prstGeom prst="rect">
                <a:avLst/>
              </a:prstGeom>
              <a:solidFill>
                <a:srgbClr val="FFA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Rectangle 2544"/>
              <p:cNvSpPr>
                <a:spLocks noChangeArrowheads="1"/>
              </p:cNvSpPr>
              <p:nvPr/>
            </p:nvSpPr>
            <p:spPr bwMode="auto">
              <a:xfrm>
                <a:off x="3813" y="1404"/>
                <a:ext cx="19" cy="660"/>
              </a:xfrm>
              <a:prstGeom prst="rect">
                <a:avLst/>
              </a:prstGeom>
              <a:solidFill>
                <a:srgbClr val="FFA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Rectangle 2543"/>
              <p:cNvSpPr>
                <a:spLocks noChangeArrowheads="1"/>
              </p:cNvSpPr>
              <p:nvPr/>
            </p:nvSpPr>
            <p:spPr bwMode="auto">
              <a:xfrm>
                <a:off x="3832" y="1404"/>
                <a:ext cx="9" cy="660"/>
              </a:xfrm>
              <a:prstGeom prst="rect">
                <a:avLst/>
              </a:prstGeom>
              <a:solidFill>
                <a:srgbClr val="FFA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Rectangle 2542"/>
              <p:cNvSpPr>
                <a:spLocks noChangeArrowheads="1"/>
              </p:cNvSpPr>
              <p:nvPr/>
            </p:nvSpPr>
            <p:spPr bwMode="auto">
              <a:xfrm>
                <a:off x="3841" y="1404"/>
                <a:ext cx="19" cy="660"/>
              </a:xfrm>
              <a:prstGeom prst="rect">
                <a:avLst/>
              </a:prstGeom>
              <a:solidFill>
                <a:srgbClr val="FFA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Rectangle 2541"/>
              <p:cNvSpPr>
                <a:spLocks noChangeArrowheads="1"/>
              </p:cNvSpPr>
              <p:nvPr/>
            </p:nvSpPr>
            <p:spPr bwMode="auto">
              <a:xfrm>
                <a:off x="3860" y="1404"/>
                <a:ext cx="18" cy="660"/>
              </a:xfrm>
              <a:prstGeom prst="rect">
                <a:avLst/>
              </a:prstGeom>
              <a:solidFill>
                <a:srgbClr val="FF9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Rectangle 2540"/>
              <p:cNvSpPr>
                <a:spLocks noChangeArrowheads="1"/>
              </p:cNvSpPr>
              <p:nvPr/>
            </p:nvSpPr>
            <p:spPr bwMode="auto">
              <a:xfrm>
                <a:off x="3878" y="1404"/>
                <a:ext cx="10" cy="660"/>
              </a:xfrm>
              <a:prstGeom prst="rect">
                <a:avLst/>
              </a:prstGeom>
              <a:solidFill>
                <a:srgbClr val="FF9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Rectangle 2539"/>
              <p:cNvSpPr>
                <a:spLocks noChangeArrowheads="1"/>
              </p:cNvSpPr>
              <p:nvPr/>
            </p:nvSpPr>
            <p:spPr bwMode="auto">
              <a:xfrm>
                <a:off x="3888" y="1404"/>
                <a:ext cx="9" cy="660"/>
              </a:xfrm>
              <a:prstGeom prst="rect">
                <a:avLst/>
              </a:prstGeom>
              <a:solidFill>
                <a:srgbClr val="FF9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Rectangle 2538"/>
              <p:cNvSpPr>
                <a:spLocks noChangeArrowheads="1"/>
              </p:cNvSpPr>
              <p:nvPr/>
            </p:nvSpPr>
            <p:spPr bwMode="auto">
              <a:xfrm>
                <a:off x="2325" y="1418"/>
                <a:ext cx="1571" cy="639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Freeform 2537"/>
              <p:cNvSpPr>
                <a:spLocks/>
              </p:cNvSpPr>
              <p:nvPr/>
            </p:nvSpPr>
            <p:spPr bwMode="auto">
              <a:xfrm>
                <a:off x="2255" y="1311"/>
                <a:ext cx="1739" cy="106"/>
              </a:xfrm>
              <a:custGeom>
                <a:avLst/>
                <a:gdLst>
                  <a:gd name="T0" fmla="*/ 0 w 1739"/>
                  <a:gd name="T1" fmla="*/ 0 h 106"/>
                  <a:gd name="T2" fmla="*/ 101 w 1739"/>
                  <a:gd name="T3" fmla="*/ 106 h 106"/>
                  <a:gd name="T4" fmla="*/ 1637 w 1739"/>
                  <a:gd name="T5" fmla="*/ 106 h 106"/>
                  <a:gd name="T6" fmla="*/ 1739 w 1739"/>
                  <a:gd name="T7" fmla="*/ 0 h 106"/>
                  <a:gd name="T8" fmla="*/ 0 w 1739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0"/>
                    </a:moveTo>
                    <a:lnTo>
                      <a:pt x="101" y="106"/>
                    </a:lnTo>
                    <a:lnTo>
                      <a:pt x="1637" y="106"/>
                    </a:lnTo>
                    <a:lnTo>
                      <a:pt x="173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Freeform 2536"/>
              <p:cNvSpPr>
                <a:spLocks/>
              </p:cNvSpPr>
              <p:nvPr/>
            </p:nvSpPr>
            <p:spPr bwMode="auto">
              <a:xfrm>
                <a:off x="2255" y="1311"/>
                <a:ext cx="1739" cy="106"/>
              </a:xfrm>
              <a:custGeom>
                <a:avLst/>
                <a:gdLst>
                  <a:gd name="T0" fmla="*/ 0 w 1739"/>
                  <a:gd name="T1" fmla="*/ 0 h 106"/>
                  <a:gd name="T2" fmla="*/ 101 w 1739"/>
                  <a:gd name="T3" fmla="*/ 106 h 106"/>
                  <a:gd name="T4" fmla="*/ 1637 w 1739"/>
                  <a:gd name="T5" fmla="*/ 106 h 106"/>
                  <a:gd name="T6" fmla="*/ 1739 w 1739"/>
                  <a:gd name="T7" fmla="*/ 0 h 106"/>
                  <a:gd name="T8" fmla="*/ 0 w 1739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0"/>
                    </a:moveTo>
                    <a:lnTo>
                      <a:pt x="101" y="106"/>
                    </a:lnTo>
                    <a:lnTo>
                      <a:pt x="1637" y="106"/>
                    </a:lnTo>
                    <a:lnTo>
                      <a:pt x="173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Freeform 2535"/>
              <p:cNvSpPr>
                <a:spLocks/>
              </p:cNvSpPr>
              <p:nvPr/>
            </p:nvSpPr>
            <p:spPr bwMode="auto">
              <a:xfrm>
                <a:off x="2255" y="1311"/>
                <a:ext cx="101" cy="853"/>
              </a:xfrm>
              <a:custGeom>
                <a:avLst/>
                <a:gdLst>
                  <a:gd name="T0" fmla="*/ 0 w 101"/>
                  <a:gd name="T1" fmla="*/ 0 h 853"/>
                  <a:gd name="T2" fmla="*/ 0 w 101"/>
                  <a:gd name="T3" fmla="*/ 853 h 853"/>
                  <a:gd name="T4" fmla="*/ 101 w 101"/>
                  <a:gd name="T5" fmla="*/ 746 h 853"/>
                  <a:gd name="T6" fmla="*/ 101 w 101"/>
                  <a:gd name="T7" fmla="*/ 106 h 853"/>
                  <a:gd name="T8" fmla="*/ 0 w 101"/>
                  <a:gd name="T9" fmla="*/ 0 h 8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853"/>
                  <a:gd name="T17" fmla="*/ 101 w 101"/>
                  <a:gd name="T18" fmla="*/ 853 h 8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853">
                    <a:moveTo>
                      <a:pt x="0" y="0"/>
                    </a:moveTo>
                    <a:lnTo>
                      <a:pt x="0" y="853"/>
                    </a:lnTo>
                    <a:lnTo>
                      <a:pt x="101" y="746"/>
                    </a:lnTo>
                    <a:lnTo>
                      <a:pt x="101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Freeform 2534"/>
              <p:cNvSpPr>
                <a:spLocks/>
              </p:cNvSpPr>
              <p:nvPr/>
            </p:nvSpPr>
            <p:spPr bwMode="auto">
              <a:xfrm>
                <a:off x="2255" y="1311"/>
                <a:ext cx="101" cy="853"/>
              </a:xfrm>
              <a:custGeom>
                <a:avLst/>
                <a:gdLst>
                  <a:gd name="T0" fmla="*/ 0 w 101"/>
                  <a:gd name="T1" fmla="*/ 0 h 853"/>
                  <a:gd name="T2" fmla="*/ 0 w 101"/>
                  <a:gd name="T3" fmla="*/ 853 h 853"/>
                  <a:gd name="T4" fmla="*/ 101 w 101"/>
                  <a:gd name="T5" fmla="*/ 746 h 853"/>
                  <a:gd name="T6" fmla="*/ 101 w 101"/>
                  <a:gd name="T7" fmla="*/ 106 h 853"/>
                  <a:gd name="T8" fmla="*/ 0 w 101"/>
                  <a:gd name="T9" fmla="*/ 0 h 8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853"/>
                  <a:gd name="T17" fmla="*/ 101 w 101"/>
                  <a:gd name="T18" fmla="*/ 853 h 8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853">
                    <a:moveTo>
                      <a:pt x="0" y="0"/>
                    </a:moveTo>
                    <a:lnTo>
                      <a:pt x="0" y="853"/>
                    </a:lnTo>
                    <a:lnTo>
                      <a:pt x="101" y="746"/>
                    </a:lnTo>
                    <a:lnTo>
                      <a:pt x="101" y="10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2" name="Freeform 2533"/>
              <p:cNvSpPr>
                <a:spLocks/>
              </p:cNvSpPr>
              <p:nvPr/>
            </p:nvSpPr>
            <p:spPr bwMode="auto">
              <a:xfrm>
                <a:off x="2255" y="2057"/>
                <a:ext cx="1739" cy="107"/>
              </a:xfrm>
              <a:custGeom>
                <a:avLst/>
                <a:gdLst>
                  <a:gd name="T0" fmla="*/ 0 w 1739"/>
                  <a:gd name="T1" fmla="*/ 107 h 107"/>
                  <a:gd name="T2" fmla="*/ 1739 w 1739"/>
                  <a:gd name="T3" fmla="*/ 107 h 107"/>
                  <a:gd name="T4" fmla="*/ 1637 w 1739"/>
                  <a:gd name="T5" fmla="*/ 0 h 107"/>
                  <a:gd name="T6" fmla="*/ 101 w 1739"/>
                  <a:gd name="T7" fmla="*/ 0 h 107"/>
                  <a:gd name="T8" fmla="*/ 0 w 1739"/>
                  <a:gd name="T9" fmla="*/ 10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7"/>
                  <a:gd name="T17" fmla="*/ 1739 w 1739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7">
                    <a:moveTo>
                      <a:pt x="0" y="107"/>
                    </a:moveTo>
                    <a:lnTo>
                      <a:pt x="1739" y="107"/>
                    </a:lnTo>
                    <a:lnTo>
                      <a:pt x="1637" y="0"/>
                    </a:lnTo>
                    <a:lnTo>
                      <a:pt x="101" y="0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Freeform 2532"/>
              <p:cNvSpPr>
                <a:spLocks/>
              </p:cNvSpPr>
              <p:nvPr/>
            </p:nvSpPr>
            <p:spPr bwMode="auto">
              <a:xfrm>
                <a:off x="2255" y="2057"/>
                <a:ext cx="1739" cy="107"/>
              </a:xfrm>
              <a:custGeom>
                <a:avLst/>
                <a:gdLst>
                  <a:gd name="T0" fmla="*/ 0 w 1739"/>
                  <a:gd name="T1" fmla="*/ 107 h 107"/>
                  <a:gd name="T2" fmla="*/ 1739 w 1739"/>
                  <a:gd name="T3" fmla="*/ 107 h 107"/>
                  <a:gd name="T4" fmla="*/ 1637 w 1739"/>
                  <a:gd name="T5" fmla="*/ 0 h 107"/>
                  <a:gd name="T6" fmla="*/ 101 w 1739"/>
                  <a:gd name="T7" fmla="*/ 0 h 107"/>
                  <a:gd name="T8" fmla="*/ 0 w 1739"/>
                  <a:gd name="T9" fmla="*/ 10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7"/>
                  <a:gd name="T17" fmla="*/ 1739 w 1739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7">
                    <a:moveTo>
                      <a:pt x="0" y="107"/>
                    </a:moveTo>
                    <a:lnTo>
                      <a:pt x="1739" y="107"/>
                    </a:lnTo>
                    <a:lnTo>
                      <a:pt x="1637" y="0"/>
                    </a:lnTo>
                    <a:lnTo>
                      <a:pt x="101" y="0"/>
                    </a:lnTo>
                    <a:lnTo>
                      <a:pt x="0" y="107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4" name="Freeform 2531"/>
              <p:cNvSpPr>
                <a:spLocks/>
              </p:cNvSpPr>
              <p:nvPr/>
            </p:nvSpPr>
            <p:spPr bwMode="auto">
              <a:xfrm>
                <a:off x="3892" y="1311"/>
                <a:ext cx="102" cy="853"/>
              </a:xfrm>
              <a:custGeom>
                <a:avLst/>
                <a:gdLst>
                  <a:gd name="T0" fmla="*/ 102 w 102"/>
                  <a:gd name="T1" fmla="*/ 853 h 853"/>
                  <a:gd name="T2" fmla="*/ 102 w 102"/>
                  <a:gd name="T3" fmla="*/ 0 h 853"/>
                  <a:gd name="T4" fmla="*/ 0 w 102"/>
                  <a:gd name="T5" fmla="*/ 106 h 853"/>
                  <a:gd name="T6" fmla="*/ 0 w 102"/>
                  <a:gd name="T7" fmla="*/ 746 h 853"/>
                  <a:gd name="T8" fmla="*/ 102 w 102"/>
                  <a:gd name="T9" fmla="*/ 853 h 8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3"/>
                  <a:gd name="T17" fmla="*/ 102 w 102"/>
                  <a:gd name="T18" fmla="*/ 853 h 8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3">
                    <a:moveTo>
                      <a:pt x="102" y="853"/>
                    </a:moveTo>
                    <a:lnTo>
                      <a:pt x="102" y="0"/>
                    </a:lnTo>
                    <a:lnTo>
                      <a:pt x="0" y="106"/>
                    </a:lnTo>
                    <a:lnTo>
                      <a:pt x="0" y="746"/>
                    </a:lnTo>
                    <a:lnTo>
                      <a:pt x="102" y="853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5" name="Freeform 2530"/>
              <p:cNvSpPr>
                <a:spLocks/>
              </p:cNvSpPr>
              <p:nvPr/>
            </p:nvSpPr>
            <p:spPr bwMode="auto">
              <a:xfrm>
                <a:off x="3892" y="1311"/>
                <a:ext cx="102" cy="853"/>
              </a:xfrm>
              <a:custGeom>
                <a:avLst/>
                <a:gdLst>
                  <a:gd name="T0" fmla="*/ 102 w 102"/>
                  <a:gd name="T1" fmla="*/ 853 h 853"/>
                  <a:gd name="T2" fmla="*/ 102 w 102"/>
                  <a:gd name="T3" fmla="*/ 0 h 853"/>
                  <a:gd name="T4" fmla="*/ 0 w 102"/>
                  <a:gd name="T5" fmla="*/ 106 h 853"/>
                  <a:gd name="T6" fmla="*/ 0 w 102"/>
                  <a:gd name="T7" fmla="*/ 746 h 853"/>
                  <a:gd name="T8" fmla="*/ 102 w 102"/>
                  <a:gd name="T9" fmla="*/ 853 h 8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3"/>
                  <a:gd name="T17" fmla="*/ 102 w 102"/>
                  <a:gd name="T18" fmla="*/ 853 h 8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3">
                    <a:moveTo>
                      <a:pt x="102" y="853"/>
                    </a:moveTo>
                    <a:lnTo>
                      <a:pt x="102" y="0"/>
                    </a:lnTo>
                    <a:lnTo>
                      <a:pt x="0" y="106"/>
                    </a:lnTo>
                    <a:lnTo>
                      <a:pt x="0" y="746"/>
                    </a:lnTo>
                    <a:lnTo>
                      <a:pt x="102" y="853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Rectangle 2529"/>
              <p:cNvSpPr>
                <a:spLocks noChangeArrowheads="1"/>
              </p:cNvSpPr>
              <p:nvPr/>
            </p:nvSpPr>
            <p:spPr bwMode="auto">
              <a:xfrm>
                <a:off x="2255" y="1311"/>
                <a:ext cx="1739" cy="853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Rectangle 2528"/>
              <p:cNvSpPr>
                <a:spLocks noChangeArrowheads="1"/>
              </p:cNvSpPr>
              <p:nvPr/>
            </p:nvSpPr>
            <p:spPr bwMode="auto">
              <a:xfrm>
                <a:off x="2356" y="1417"/>
                <a:ext cx="1536" cy="640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Line 2527"/>
              <p:cNvSpPr>
                <a:spLocks noChangeShapeType="1"/>
              </p:cNvSpPr>
              <p:nvPr/>
            </p:nvSpPr>
            <p:spPr bwMode="auto">
              <a:xfrm>
                <a:off x="2255" y="1311"/>
                <a:ext cx="101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Line 2526"/>
              <p:cNvSpPr>
                <a:spLocks noChangeShapeType="1"/>
              </p:cNvSpPr>
              <p:nvPr/>
            </p:nvSpPr>
            <p:spPr bwMode="auto">
              <a:xfrm flipV="1">
                <a:off x="2255" y="2057"/>
                <a:ext cx="101" cy="107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Line 2525"/>
              <p:cNvSpPr>
                <a:spLocks noChangeShapeType="1"/>
              </p:cNvSpPr>
              <p:nvPr/>
            </p:nvSpPr>
            <p:spPr bwMode="auto">
              <a:xfrm flipH="1" flipV="1">
                <a:off x="3892" y="2057"/>
                <a:ext cx="102" cy="107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Line 2524"/>
              <p:cNvSpPr>
                <a:spLocks noChangeShapeType="1"/>
              </p:cNvSpPr>
              <p:nvPr/>
            </p:nvSpPr>
            <p:spPr bwMode="auto">
              <a:xfrm flipH="1">
                <a:off x="3892" y="1311"/>
                <a:ext cx="102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Freeform 2523"/>
              <p:cNvSpPr>
                <a:spLocks/>
              </p:cNvSpPr>
              <p:nvPr/>
            </p:nvSpPr>
            <p:spPr bwMode="auto">
              <a:xfrm>
                <a:off x="2255" y="1311"/>
                <a:ext cx="1739" cy="106"/>
              </a:xfrm>
              <a:custGeom>
                <a:avLst/>
                <a:gdLst>
                  <a:gd name="T0" fmla="*/ 0 w 1739"/>
                  <a:gd name="T1" fmla="*/ 0 h 106"/>
                  <a:gd name="T2" fmla="*/ 101 w 1739"/>
                  <a:gd name="T3" fmla="*/ 106 h 106"/>
                  <a:gd name="T4" fmla="*/ 1637 w 1739"/>
                  <a:gd name="T5" fmla="*/ 106 h 106"/>
                  <a:gd name="T6" fmla="*/ 1739 w 1739"/>
                  <a:gd name="T7" fmla="*/ 0 h 106"/>
                  <a:gd name="T8" fmla="*/ 0 w 1739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0"/>
                    </a:moveTo>
                    <a:lnTo>
                      <a:pt x="101" y="106"/>
                    </a:lnTo>
                    <a:lnTo>
                      <a:pt x="1637" y="106"/>
                    </a:lnTo>
                    <a:lnTo>
                      <a:pt x="173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Freeform 2522"/>
              <p:cNvSpPr>
                <a:spLocks/>
              </p:cNvSpPr>
              <p:nvPr/>
            </p:nvSpPr>
            <p:spPr bwMode="auto">
              <a:xfrm>
                <a:off x="2255" y="1311"/>
                <a:ext cx="1739" cy="106"/>
              </a:xfrm>
              <a:custGeom>
                <a:avLst/>
                <a:gdLst>
                  <a:gd name="T0" fmla="*/ 0 w 1739"/>
                  <a:gd name="T1" fmla="*/ 0 h 106"/>
                  <a:gd name="T2" fmla="*/ 101 w 1739"/>
                  <a:gd name="T3" fmla="*/ 106 h 106"/>
                  <a:gd name="T4" fmla="*/ 1637 w 1739"/>
                  <a:gd name="T5" fmla="*/ 106 h 106"/>
                  <a:gd name="T6" fmla="*/ 1739 w 1739"/>
                  <a:gd name="T7" fmla="*/ 0 h 106"/>
                  <a:gd name="T8" fmla="*/ 0 w 1739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6"/>
                  <a:gd name="T17" fmla="*/ 1739 w 1739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6">
                    <a:moveTo>
                      <a:pt x="0" y="0"/>
                    </a:moveTo>
                    <a:lnTo>
                      <a:pt x="101" y="106"/>
                    </a:lnTo>
                    <a:lnTo>
                      <a:pt x="1637" y="106"/>
                    </a:lnTo>
                    <a:lnTo>
                      <a:pt x="173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Freeform 2521"/>
              <p:cNvSpPr>
                <a:spLocks/>
              </p:cNvSpPr>
              <p:nvPr/>
            </p:nvSpPr>
            <p:spPr bwMode="auto">
              <a:xfrm>
                <a:off x="2255" y="1311"/>
                <a:ext cx="101" cy="853"/>
              </a:xfrm>
              <a:custGeom>
                <a:avLst/>
                <a:gdLst>
                  <a:gd name="T0" fmla="*/ 0 w 101"/>
                  <a:gd name="T1" fmla="*/ 0 h 853"/>
                  <a:gd name="T2" fmla="*/ 0 w 101"/>
                  <a:gd name="T3" fmla="*/ 853 h 853"/>
                  <a:gd name="T4" fmla="*/ 101 w 101"/>
                  <a:gd name="T5" fmla="*/ 746 h 853"/>
                  <a:gd name="T6" fmla="*/ 101 w 101"/>
                  <a:gd name="T7" fmla="*/ 106 h 853"/>
                  <a:gd name="T8" fmla="*/ 0 w 101"/>
                  <a:gd name="T9" fmla="*/ 0 h 8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853"/>
                  <a:gd name="T17" fmla="*/ 101 w 101"/>
                  <a:gd name="T18" fmla="*/ 853 h 8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853">
                    <a:moveTo>
                      <a:pt x="0" y="0"/>
                    </a:moveTo>
                    <a:lnTo>
                      <a:pt x="0" y="853"/>
                    </a:lnTo>
                    <a:lnTo>
                      <a:pt x="101" y="746"/>
                    </a:lnTo>
                    <a:lnTo>
                      <a:pt x="101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Freeform 2520"/>
              <p:cNvSpPr>
                <a:spLocks/>
              </p:cNvSpPr>
              <p:nvPr/>
            </p:nvSpPr>
            <p:spPr bwMode="auto">
              <a:xfrm>
                <a:off x="2255" y="1311"/>
                <a:ext cx="101" cy="853"/>
              </a:xfrm>
              <a:custGeom>
                <a:avLst/>
                <a:gdLst>
                  <a:gd name="T0" fmla="*/ 0 w 101"/>
                  <a:gd name="T1" fmla="*/ 0 h 853"/>
                  <a:gd name="T2" fmla="*/ 0 w 101"/>
                  <a:gd name="T3" fmla="*/ 853 h 853"/>
                  <a:gd name="T4" fmla="*/ 101 w 101"/>
                  <a:gd name="T5" fmla="*/ 746 h 853"/>
                  <a:gd name="T6" fmla="*/ 101 w 101"/>
                  <a:gd name="T7" fmla="*/ 106 h 853"/>
                  <a:gd name="T8" fmla="*/ 0 w 101"/>
                  <a:gd name="T9" fmla="*/ 0 h 8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853"/>
                  <a:gd name="T17" fmla="*/ 101 w 101"/>
                  <a:gd name="T18" fmla="*/ 853 h 8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853">
                    <a:moveTo>
                      <a:pt x="0" y="0"/>
                    </a:moveTo>
                    <a:lnTo>
                      <a:pt x="0" y="853"/>
                    </a:lnTo>
                    <a:lnTo>
                      <a:pt x="101" y="746"/>
                    </a:lnTo>
                    <a:lnTo>
                      <a:pt x="101" y="10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Freeform 2519"/>
              <p:cNvSpPr>
                <a:spLocks/>
              </p:cNvSpPr>
              <p:nvPr/>
            </p:nvSpPr>
            <p:spPr bwMode="auto">
              <a:xfrm>
                <a:off x="2255" y="2057"/>
                <a:ext cx="1739" cy="107"/>
              </a:xfrm>
              <a:custGeom>
                <a:avLst/>
                <a:gdLst>
                  <a:gd name="T0" fmla="*/ 0 w 1739"/>
                  <a:gd name="T1" fmla="*/ 107 h 107"/>
                  <a:gd name="T2" fmla="*/ 1739 w 1739"/>
                  <a:gd name="T3" fmla="*/ 107 h 107"/>
                  <a:gd name="T4" fmla="*/ 1637 w 1739"/>
                  <a:gd name="T5" fmla="*/ 0 h 107"/>
                  <a:gd name="T6" fmla="*/ 101 w 1739"/>
                  <a:gd name="T7" fmla="*/ 0 h 107"/>
                  <a:gd name="T8" fmla="*/ 0 w 1739"/>
                  <a:gd name="T9" fmla="*/ 10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7"/>
                  <a:gd name="T17" fmla="*/ 1739 w 1739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7">
                    <a:moveTo>
                      <a:pt x="0" y="107"/>
                    </a:moveTo>
                    <a:lnTo>
                      <a:pt x="1739" y="107"/>
                    </a:lnTo>
                    <a:lnTo>
                      <a:pt x="1637" y="0"/>
                    </a:lnTo>
                    <a:lnTo>
                      <a:pt x="101" y="0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Freeform 2518"/>
              <p:cNvSpPr>
                <a:spLocks/>
              </p:cNvSpPr>
              <p:nvPr/>
            </p:nvSpPr>
            <p:spPr bwMode="auto">
              <a:xfrm>
                <a:off x="2255" y="2057"/>
                <a:ext cx="1739" cy="107"/>
              </a:xfrm>
              <a:custGeom>
                <a:avLst/>
                <a:gdLst>
                  <a:gd name="T0" fmla="*/ 0 w 1739"/>
                  <a:gd name="T1" fmla="*/ 107 h 107"/>
                  <a:gd name="T2" fmla="*/ 1739 w 1739"/>
                  <a:gd name="T3" fmla="*/ 107 h 107"/>
                  <a:gd name="T4" fmla="*/ 1637 w 1739"/>
                  <a:gd name="T5" fmla="*/ 0 h 107"/>
                  <a:gd name="T6" fmla="*/ 101 w 1739"/>
                  <a:gd name="T7" fmla="*/ 0 h 107"/>
                  <a:gd name="T8" fmla="*/ 0 w 1739"/>
                  <a:gd name="T9" fmla="*/ 10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39"/>
                  <a:gd name="T16" fmla="*/ 0 h 107"/>
                  <a:gd name="T17" fmla="*/ 1739 w 1739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39" h="107">
                    <a:moveTo>
                      <a:pt x="0" y="107"/>
                    </a:moveTo>
                    <a:lnTo>
                      <a:pt x="1739" y="107"/>
                    </a:lnTo>
                    <a:lnTo>
                      <a:pt x="1637" y="0"/>
                    </a:lnTo>
                    <a:lnTo>
                      <a:pt x="101" y="0"/>
                    </a:lnTo>
                    <a:lnTo>
                      <a:pt x="0" y="107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" name="Freeform 2517"/>
              <p:cNvSpPr>
                <a:spLocks/>
              </p:cNvSpPr>
              <p:nvPr/>
            </p:nvSpPr>
            <p:spPr bwMode="auto">
              <a:xfrm>
                <a:off x="3892" y="1311"/>
                <a:ext cx="102" cy="853"/>
              </a:xfrm>
              <a:custGeom>
                <a:avLst/>
                <a:gdLst>
                  <a:gd name="T0" fmla="*/ 102 w 102"/>
                  <a:gd name="T1" fmla="*/ 853 h 853"/>
                  <a:gd name="T2" fmla="*/ 102 w 102"/>
                  <a:gd name="T3" fmla="*/ 0 h 853"/>
                  <a:gd name="T4" fmla="*/ 0 w 102"/>
                  <a:gd name="T5" fmla="*/ 106 h 853"/>
                  <a:gd name="T6" fmla="*/ 0 w 102"/>
                  <a:gd name="T7" fmla="*/ 746 h 853"/>
                  <a:gd name="T8" fmla="*/ 102 w 102"/>
                  <a:gd name="T9" fmla="*/ 853 h 8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3"/>
                  <a:gd name="T17" fmla="*/ 102 w 102"/>
                  <a:gd name="T18" fmla="*/ 853 h 8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3">
                    <a:moveTo>
                      <a:pt x="102" y="853"/>
                    </a:moveTo>
                    <a:lnTo>
                      <a:pt x="102" y="0"/>
                    </a:lnTo>
                    <a:lnTo>
                      <a:pt x="0" y="106"/>
                    </a:lnTo>
                    <a:lnTo>
                      <a:pt x="0" y="746"/>
                    </a:lnTo>
                    <a:lnTo>
                      <a:pt x="102" y="853"/>
                    </a:lnTo>
                    <a:close/>
                  </a:path>
                </a:pathLst>
              </a:cu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" name="Freeform 2516"/>
              <p:cNvSpPr>
                <a:spLocks/>
              </p:cNvSpPr>
              <p:nvPr/>
            </p:nvSpPr>
            <p:spPr bwMode="auto">
              <a:xfrm>
                <a:off x="3892" y="1311"/>
                <a:ext cx="102" cy="853"/>
              </a:xfrm>
              <a:custGeom>
                <a:avLst/>
                <a:gdLst>
                  <a:gd name="T0" fmla="*/ 102 w 102"/>
                  <a:gd name="T1" fmla="*/ 853 h 853"/>
                  <a:gd name="T2" fmla="*/ 102 w 102"/>
                  <a:gd name="T3" fmla="*/ 0 h 853"/>
                  <a:gd name="T4" fmla="*/ 0 w 102"/>
                  <a:gd name="T5" fmla="*/ 106 h 853"/>
                  <a:gd name="T6" fmla="*/ 0 w 102"/>
                  <a:gd name="T7" fmla="*/ 746 h 853"/>
                  <a:gd name="T8" fmla="*/ 102 w 102"/>
                  <a:gd name="T9" fmla="*/ 853 h 8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853"/>
                  <a:gd name="T17" fmla="*/ 102 w 102"/>
                  <a:gd name="T18" fmla="*/ 853 h 8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853">
                    <a:moveTo>
                      <a:pt x="102" y="853"/>
                    </a:moveTo>
                    <a:lnTo>
                      <a:pt x="102" y="0"/>
                    </a:lnTo>
                    <a:lnTo>
                      <a:pt x="0" y="106"/>
                    </a:lnTo>
                    <a:lnTo>
                      <a:pt x="0" y="746"/>
                    </a:lnTo>
                    <a:lnTo>
                      <a:pt x="102" y="853"/>
                    </a:lnTo>
                    <a:close/>
                  </a:path>
                </a:pathLst>
              </a:custGeom>
              <a:noFill/>
              <a:ln w="1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Rectangle 2515"/>
              <p:cNvSpPr>
                <a:spLocks noChangeArrowheads="1"/>
              </p:cNvSpPr>
              <p:nvPr/>
            </p:nvSpPr>
            <p:spPr bwMode="auto">
              <a:xfrm>
                <a:off x="2255" y="1311"/>
                <a:ext cx="1739" cy="853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Rectangle 2514"/>
              <p:cNvSpPr>
                <a:spLocks noChangeArrowheads="1"/>
              </p:cNvSpPr>
              <p:nvPr/>
            </p:nvSpPr>
            <p:spPr bwMode="auto">
              <a:xfrm>
                <a:off x="2356" y="1417"/>
                <a:ext cx="1536" cy="640"/>
              </a:xfrm>
              <a:prstGeom prst="rect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" name="Line 2513"/>
              <p:cNvSpPr>
                <a:spLocks noChangeShapeType="1"/>
              </p:cNvSpPr>
              <p:nvPr/>
            </p:nvSpPr>
            <p:spPr bwMode="auto">
              <a:xfrm>
                <a:off x="2255" y="1311"/>
                <a:ext cx="101" cy="106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" name="Line 2512"/>
              <p:cNvSpPr>
                <a:spLocks noChangeShapeType="1"/>
              </p:cNvSpPr>
              <p:nvPr/>
            </p:nvSpPr>
            <p:spPr bwMode="auto">
              <a:xfrm flipV="1">
                <a:off x="2255" y="2057"/>
                <a:ext cx="101" cy="107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" name="Line 2511"/>
              <p:cNvSpPr>
                <a:spLocks noChangeShapeType="1"/>
              </p:cNvSpPr>
              <p:nvPr/>
            </p:nvSpPr>
            <p:spPr bwMode="auto">
              <a:xfrm flipH="1" flipV="1">
                <a:off x="3892" y="2057"/>
                <a:ext cx="102" cy="107"/>
              </a:xfrm>
              <a:prstGeom prst="line">
                <a:avLst/>
              </a:prstGeom>
              <a:noFill/>
              <a:ln w="3" cap="rnd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Rectangle 2508"/>
            <p:cNvSpPr>
              <a:spLocks noChangeArrowheads="1"/>
            </p:cNvSpPr>
            <p:nvPr/>
          </p:nvSpPr>
          <p:spPr bwMode="auto">
            <a:xfrm>
              <a:off x="2767965" y="2006447"/>
              <a:ext cx="806429" cy="122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sz="900" b="1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Incident Support </a:t>
              </a:r>
              <a:endParaRPr kumimoji="0" lang="en-US">
                <a:ea typeface="Calibri" pitchFamily="34" charset="0"/>
                <a:cs typeface="Arial" charset="0"/>
              </a:endParaRPr>
            </a:p>
          </p:txBody>
        </p:sp>
        <p:sp>
          <p:nvSpPr>
            <p:cNvPr id="11" name="Rectangle 2507"/>
            <p:cNvSpPr>
              <a:spLocks noChangeArrowheads="1"/>
            </p:cNvSpPr>
            <p:nvPr/>
          </p:nvSpPr>
          <p:spPr bwMode="auto">
            <a:xfrm>
              <a:off x="2956104" y="2118827"/>
              <a:ext cx="362764" cy="122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kumimoji="0" lang="en-US" sz="900" b="1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Teams</a:t>
              </a:r>
              <a:endParaRPr kumimoji="0" lang="en-US">
                <a:ea typeface="Calibri" pitchFamily="34" charset="0"/>
                <a:cs typeface="Arial" charset="0"/>
              </a:endParaRPr>
            </a:p>
          </p:txBody>
        </p:sp>
        <p:sp>
          <p:nvSpPr>
            <p:cNvPr id="12" name="Rectangle 2506"/>
            <p:cNvSpPr>
              <a:spLocks noChangeArrowheads="1"/>
            </p:cNvSpPr>
            <p:nvPr/>
          </p:nvSpPr>
          <p:spPr bwMode="auto">
            <a:xfrm>
              <a:off x="1457325" y="2508027"/>
              <a:ext cx="11430" cy="359995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2505"/>
            <p:cNvSpPr>
              <a:spLocks noChangeArrowheads="1"/>
            </p:cNvSpPr>
            <p:nvPr/>
          </p:nvSpPr>
          <p:spPr bwMode="auto">
            <a:xfrm>
              <a:off x="1468755" y="2508027"/>
              <a:ext cx="5715" cy="359995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2504"/>
            <p:cNvSpPr>
              <a:spLocks noChangeArrowheads="1"/>
            </p:cNvSpPr>
            <p:nvPr/>
          </p:nvSpPr>
          <p:spPr bwMode="auto">
            <a:xfrm>
              <a:off x="1474470" y="2508027"/>
              <a:ext cx="6350" cy="359995"/>
            </a:xfrm>
            <a:prstGeom prst="rect">
              <a:avLst/>
            </a:prstGeom>
            <a:solidFill>
              <a:srgbClr val="FF9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2503"/>
            <p:cNvSpPr>
              <a:spLocks noChangeArrowheads="1"/>
            </p:cNvSpPr>
            <p:nvPr/>
          </p:nvSpPr>
          <p:spPr bwMode="auto">
            <a:xfrm>
              <a:off x="1480820" y="2508027"/>
              <a:ext cx="5715" cy="359995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2502"/>
            <p:cNvSpPr>
              <a:spLocks noChangeArrowheads="1"/>
            </p:cNvSpPr>
            <p:nvPr/>
          </p:nvSpPr>
          <p:spPr bwMode="auto">
            <a:xfrm>
              <a:off x="1486535" y="2508027"/>
              <a:ext cx="5715" cy="359995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2501"/>
            <p:cNvSpPr>
              <a:spLocks noChangeArrowheads="1"/>
            </p:cNvSpPr>
            <p:nvPr/>
          </p:nvSpPr>
          <p:spPr bwMode="auto">
            <a:xfrm>
              <a:off x="1492250" y="2508027"/>
              <a:ext cx="6350" cy="359995"/>
            </a:xfrm>
            <a:prstGeom prst="rect">
              <a:avLst/>
            </a:prstGeom>
            <a:solidFill>
              <a:srgbClr val="FFA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2500"/>
            <p:cNvSpPr>
              <a:spLocks noChangeArrowheads="1"/>
            </p:cNvSpPr>
            <p:nvPr/>
          </p:nvSpPr>
          <p:spPr bwMode="auto">
            <a:xfrm>
              <a:off x="1498600" y="2508027"/>
              <a:ext cx="5715" cy="359995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2499"/>
            <p:cNvSpPr>
              <a:spLocks noChangeArrowheads="1"/>
            </p:cNvSpPr>
            <p:nvPr/>
          </p:nvSpPr>
          <p:spPr bwMode="auto">
            <a:xfrm>
              <a:off x="1504315" y="2508027"/>
              <a:ext cx="5715" cy="359995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2498"/>
            <p:cNvSpPr>
              <a:spLocks noChangeArrowheads="1"/>
            </p:cNvSpPr>
            <p:nvPr/>
          </p:nvSpPr>
          <p:spPr bwMode="auto">
            <a:xfrm>
              <a:off x="1510030" y="2508027"/>
              <a:ext cx="6350" cy="359995"/>
            </a:xfrm>
            <a:prstGeom prst="rect">
              <a:avLst/>
            </a:prstGeom>
            <a:solidFill>
              <a:srgbClr val="FFA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2497"/>
            <p:cNvSpPr>
              <a:spLocks noChangeArrowheads="1"/>
            </p:cNvSpPr>
            <p:nvPr/>
          </p:nvSpPr>
          <p:spPr bwMode="auto">
            <a:xfrm>
              <a:off x="1516380" y="2508027"/>
              <a:ext cx="5715" cy="359995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496"/>
            <p:cNvSpPr>
              <a:spLocks noChangeArrowheads="1"/>
            </p:cNvSpPr>
            <p:nvPr/>
          </p:nvSpPr>
          <p:spPr bwMode="auto">
            <a:xfrm>
              <a:off x="1522095" y="2508027"/>
              <a:ext cx="5715" cy="359995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2495"/>
            <p:cNvSpPr>
              <a:spLocks noChangeArrowheads="1"/>
            </p:cNvSpPr>
            <p:nvPr/>
          </p:nvSpPr>
          <p:spPr bwMode="auto">
            <a:xfrm>
              <a:off x="1527810" y="2508027"/>
              <a:ext cx="5715" cy="359995"/>
            </a:xfrm>
            <a:prstGeom prst="rect">
              <a:avLst/>
            </a:prstGeom>
            <a:solidFill>
              <a:srgbClr val="FFA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494"/>
            <p:cNvSpPr>
              <a:spLocks noChangeArrowheads="1"/>
            </p:cNvSpPr>
            <p:nvPr/>
          </p:nvSpPr>
          <p:spPr bwMode="auto">
            <a:xfrm>
              <a:off x="1533525" y="2508027"/>
              <a:ext cx="6350" cy="359995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493"/>
            <p:cNvSpPr>
              <a:spLocks noChangeArrowheads="1"/>
            </p:cNvSpPr>
            <p:nvPr/>
          </p:nvSpPr>
          <p:spPr bwMode="auto">
            <a:xfrm>
              <a:off x="1539875" y="2508027"/>
              <a:ext cx="5715" cy="359995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492"/>
            <p:cNvSpPr>
              <a:spLocks noChangeArrowheads="1"/>
            </p:cNvSpPr>
            <p:nvPr/>
          </p:nvSpPr>
          <p:spPr bwMode="auto">
            <a:xfrm>
              <a:off x="1545590" y="2508027"/>
              <a:ext cx="5715" cy="359995"/>
            </a:xfrm>
            <a:prstGeom prst="rect">
              <a:avLst/>
            </a:prstGeom>
            <a:solidFill>
              <a:srgbClr val="FFB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91"/>
            <p:cNvSpPr>
              <a:spLocks noChangeArrowheads="1"/>
            </p:cNvSpPr>
            <p:nvPr/>
          </p:nvSpPr>
          <p:spPr bwMode="auto">
            <a:xfrm>
              <a:off x="1551305" y="2508027"/>
              <a:ext cx="6350" cy="359995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490"/>
            <p:cNvSpPr>
              <a:spLocks noChangeArrowheads="1"/>
            </p:cNvSpPr>
            <p:nvPr/>
          </p:nvSpPr>
          <p:spPr bwMode="auto">
            <a:xfrm>
              <a:off x="1557655" y="2508027"/>
              <a:ext cx="5715" cy="359995"/>
            </a:xfrm>
            <a:prstGeom prst="rect">
              <a:avLst/>
            </a:prstGeom>
            <a:solidFill>
              <a:srgbClr val="FFB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489"/>
            <p:cNvSpPr>
              <a:spLocks noChangeArrowheads="1"/>
            </p:cNvSpPr>
            <p:nvPr/>
          </p:nvSpPr>
          <p:spPr bwMode="auto">
            <a:xfrm>
              <a:off x="1563370" y="2508027"/>
              <a:ext cx="5715" cy="359995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488"/>
            <p:cNvSpPr>
              <a:spLocks noChangeArrowheads="1"/>
            </p:cNvSpPr>
            <p:nvPr/>
          </p:nvSpPr>
          <p:spPr bwMode="auto">
            <a:xfrm>
              <a:off x="1569085" y="2508027"/>
              <a:ext cx="6350" cy="359995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487"/>
            <p:cNvSpPr>
              <a:spLocks noChangeArrowheads="1"/>
            </p:cNvSpPr>
            <p:nvPr/>
          </p:nvSpPr>
          <p:spPr bwMode="auto">
            <a:xfrm>
              <a:off x="1575435" y="2508027"/>
              <a:ext cx="5715" cy="359995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486"/>
            <p:cNvSpPr>
              <a:spLocks noChangeArrowheads="1"/>
            </p:cNvSpPr>
            <p:nvPr/>
          </p:nvSpPr>
          <p:spPr bwMode="auto">
            <a:xfrm>
              <a:off x="1581150" y="2508027"/>
              <a:ext cx="5715" cy="359995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2485"/>
            <p:cNvSpPr>
              <a:spLocks noChangeArrowheads="1"/>
            </p:cNvSpPr>
            <p:nvPr/>
          </p:nvSpPr>
          <p:spPr bwMode="auto">
            <a:xfrm>
              <a:off x="1586865" y="2508027"/>
              <a:ext cx="5715" cy="359995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2484"/>
            <p:cNvSpPr>
              <a:spLocks noChangeArrowheads="1"/>
            </p:cNvSpPr>
            <p:nvPr/>
          </p:nvSpPr>
          <p:spPr bwMode="auto">
            <a:xfrm>
              <a:off x="1592580" y="2508027"/>
              <a:ext cx="6350" cy="359995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2483"/>
            <p:cNvSpPr>
              <a:spLocks noChangeArrowheads="1"/>
            </p:cNvSpPr>
            <p:nvPr/>
          </p:nvSpPr>
          <p:spPr bwMode="auto">
            <a:xfrm>
              <a:off x="1598930" y="2508027"/>
              <a:ext cx="5715" cy="359995"/>
            </a:xfrm>
            <a:prstGeom prst="rect">
              <a:avLst/>
            </a:prstGeom>
            <a:solidFill>
              <a:srgbClr val="FFB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2482"/>
            <p:cNvSpPr>
              <a:spLocks noChangeArrowheads="1"/>
            </p:cNvSpPr>
            <p:nvPr/>
          </p:nvSpPr>
          <p:spPr bwMode="auto">
            <a:xfrm>
              <a:off x="1604645" y="2508027"/>
              <a:ext cx="5715" cy="359995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481"/>
            <p:cNvSpPr>
              <a:spLocks noChangeArrowheads="1"/>
            </p:cNvSpPr>
            <p:nvPr/>
          </p:nvSpPr>
          <p:spPr bwMode="auto">
            <a:xfrm>
              <a:off x="1610360" y="2508027"/>
              <a:ext cx="6350" cy="359995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2480"/>
            <p:cNvSpPr>
              <a:spLocks noChangeArrowheads="1"/>
            </p:cNvSpPr>
            <p:nvPr/>
          </p:nvSpPr>
          <p:spPr bwMode="auto">
            <a:xfrm>
              <a:off x="1616710" y="2508027"/>
              <a:ext cx="5715" cy="359995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2479"/>
            <p:cNvSpPr>
              <a:spLocks noChangeArrowheads="1"/>
            </p:cNvSpPr>
            <p:nvPr/>
          </p:nvSpPr>
          <p:spPr bwMode="auto">
            <a:xfrm>
              <a:off x="1622425" y="2508027"/>
              <a:ext cx="5715" cy="359995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2478"/>
            <p:cNvSpPr>
              <a:spLocks noChangeArrowheads="1"/>
            </p:cNvSpPr>
            <p:nvPr/>
          </p:nvSpPr>
          <p:spPr bwMode="auto">
            <a:xfrm>
              <a:off x="1628140" y="2508027"/>
              <a:ext cx="6350" cy="359995"/>
            </a:xfrm>
            <a:prstGeom prst="rect">
              <a:avLst/>
            </a:prstGeom>
            <a:solidFill>
              <a:srgbClr val="FFC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2477"/>
            <p:cNvSpPr>
              <a:spLocks noChangeArrowheads="1"/>
            </p:cNvSpPr>
            <p:nvPr/>
          </p:nvSpPr>
          <p:spPr bwMode="auto">
            <a:xfrm>
              <a:off x="1634490" y="2508027"/>
              <a:ext cx="5715" cy="359995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2476"/>
            <p:cNvSpPr>
              <a:spLocks noChangeArrowheads="1"/>
            </p:cNvSpPr>
            <p:nvPr/>
          </p:nvSpPr>
          <p:spPr bwMode="auto">
            <a:xfrm>
              <a:off x="1640205" y="2508027"/>
              <a:ext cx="5715" cy="359995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2475"/>
            <p:cNvSpPr>
              <a:spLocks noChangeArrowheads="1"/>
            </p:cNvSpPr>
            <p:nvPr/>
          </p:nvSpPr>
          <p:spPr bwMode="auto">
            <a:xfrm>
              <a:off x="1645920" y="2508027"/>
              <a:ext cx="5715" cy="359995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2474"/>
            <p:cNvSpPr>
              <a:spLocks noChangeArrowheads="1"/>
            </p:cNvSpPr>
            <p:nvPr/>
          </p:nvSpPr>
          <p:spPr bwMode="auto">
            <a:xfrm>
              <a:off x="1651635" y="2508027"/>
              <a:ext cx="6350" cy="359995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2473"/>
            <p:cNvSpPr>
              <a:spLocks noChangeArrowheads="1"/>
            </p:cNvSpPr>
            <p:nvPr/>
          </p:nvSpPr>
          <p:spPr bwMode="auto">
            <a:xfrm>
              <a:off x="1657985" y="2508027"/>
              <a:ext cx="5715" cy="359995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2472"/>
            <p:cNvSpPr>
              <a:spLocks noChangeArrowheads="1"/>
            </p:cNvSpPr>
            <p:nvPr/>
          </p:nvSpPr>
          <p:spPr bwMode="auto">
            <a:xfrm>
              <a:off x="1663700" y="2508027"/>
              <a:ext cx="5715" cy="359995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2471"/>
            <p:cNvSpPr>
              <a:spLocks noChangeArrowheads="1"/>
            </p:cNvSpPr>
            <p:nvPr/>
          </p:nvSpPr>
          <p:spPr bwMode="auto">
            <a:xfrm>
              <a:off x="1669415" y="2508027"/>
              <a:ext cx="6350" cy="359995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2470"/>
            <p:cNvSpPr>
              <a:spLocks noChangeArrowheads="1"/>
            </p:cNvSpPr>
            <p:nvPr/>
          </p:nvSpPr>
          <p:spPr bwMode="auto">
            <a:xfrm>
              <a:off x="1675765" y="2508027"/>
              <a:ext cx="5715" cy="359995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2469"/>
            <p:cNvSpPr>
              <a:spLocks noChangeArrowheads="1"/>
            </p:cNvSpPr>
            <p:nvPr/>
          </p:nvSpPr>
          <p:spPr bwMode="auto">
            <a:xfrm>
              <a:off x="1681480" y="2508027"/>
              <a:ext cx="5715" cy="359995"/>
            </a:xfrm>
            <a:prstGeom prst="rect">
              <a:avLst/>
            </a:prstGeom>
            <a:solidFill>
              <a:srgbClr val="FFD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2468"/>
            <p:cNvSpPr>
              <a:spLocks noChangeArrowheads="1"/>
            </p:cNvSpPr>
            <p:nvPr/>
          </p:nvSpPr>
          <p:spPr bwMode="auto">
            <a:xfrm>
              <a:off x="1687195" y="2508027"/>
              <a:ext cx="6350" cy="359995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2467"/>
            <p:cNvSpPr>
              <a:spLocks noChangeArrowheads="1"/>
            </p:cNvSpPr>
            <p:nvPr/>
          </p:nvSpPr>
          <p:spPr bwMode="auto">
            <a:xfrm>
              <a:off x="1693545" y="2508027"/>
              <a:ext cx="5715" cy="359995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2466"/>
            <p:cNvSpPr>
              <a:spLocks noChangeArrowheads="1"/>
            </p:cNvSpPr>
            <p:nvPr/>
          </p:nvSpPr>
          <p:spPr bwMode="auto">
            <a:xfrm>
              <a:off x="1699260" y="2508027"/>
              <a:ext cx="5715" cy="359995"/>
            </a:xfrm>
            <a:prstGeom prst="rect">
              <a:avLst/>
            </a:prstGeom>
            <a:solidFill>
              <a:srgbClr val="FFD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2465"/>
            <p:cNvSpPr>
              <a:spLocks noChangeArrowheads="1"/>
            </p:cNvSpPr>
            <p:nvPr/>
          </p:nvSpPr>
          <p:spPr bwMode="auto">
            <a:xfrm>
              <a:off x="1704975" y="2508027"/>
              <a:ext cx="5715" cy="359995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2464"/>
            <p:cNvSpPr>
              <a:spLocks noChangeArrowheads="1"/>
            </p:cNvSpPr>
            <p:nvPr/>
          </p:nvSpPr>
          <p:spPr bwMode="auto">
            <a:xfrm>
              <a:off x="1710690" y="2508027"/>
              <a:ext cx="6350" cy="359995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2463"/>
            <p:cNvSpPr>
              <a:spLocks noChangeArrowheads="1"/>
            </p:cNvSpPr>
            <p:nvPr/>
          </p:nvSpPr>
          <p:spPr bwMode="auto">
            <a:xfrm>
              <a:off x="1717040" y="2508027"/>
              <a:ext cx="5715" cy="359995"/>
            </a:xfrm>
            <a:prstGeom prst="rect">
              <a:avLst/>
            </a:prstGeom>
            <a:solidFill>
              <a:srgbClr val="FFE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2462"/>
            <p:cNvSpPr>
              <a:spLocks noChangeArrowheads="1"/>
            </p:cNvSpPr>
            <p:nvPr/>
          </p:nvSpPr>
          <p:spPr bwMode="auto">
            <a:xfrm>
              <a:off x="1722755" y="2508027"/>
              <a:ext cx="5715" cy="359995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2461"/>
            <p:cNvSpPr>
              <a:spLocks noChangeArrowheads="1"/>
            </p:cNvSpPr>
            <p:nvPr/>
          </p:nvSpPr>
          <p:spPr bwMode="auto">
            <a:xfrm>
              <a:off x="1728470" y="2508027"/>
              <a:ext cx="6350" cy="359995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2460"/>
            <p:cNvSpPr>
              <a:spLocks noChangeArrowheads="1"/>
            </p:cNvSpPr>
            <p:nvPr/>
          </p:nvSpPr>
          <p:spPr bwMode="auto">
            <a:xfrm>
              <a:off x="1734820" y="2508027"/>
              <a:ext cx="5715" cy="359995"/>
            </a:xfrm>
            <a:prstGeom prst="rect">
              <a:avLst/>
            </a:prstGeom>
            <a:solidFill>
              <a:srgbClr val="FFE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2459"/>
            <p:cNvSpPr>
              <a:spLocks noChangeArrowheads="1"/>
            </p:cNvSpPr>
            <p:nvPr/>
          </p:nvSpPr>
          <p:spPr bwMode="auto">
            <a:xfrm>
              <a:off x="1740535" y="2508027"/>
              <a:ext cx="5715" cy="359995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2458"/>
            <p:cNvSpPr>
              <a:spLocks noChangeArrowheads="1"/>
            </p:cNvSpPr>
            <p:nvPr/>
          </p:nvSpPr>
          <p:spPr bwMode="auto">
            <a:xfrm>
              <a:off x="1746250" y="2508027"/>
              <a:ext cx="6350" cy="359995"/>
            </a:xfrm>
            <a:prstGeom prst="rect">
              <a:avLst/>
            </a:prstGeom>
            <a:solidFill>
              <a:srgbClr val="FFE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2457"/>
            <p:cNvSpPr>
              <a:spLocks noChangeArrowheads="1"/>
            </p:cNvSpPr>
            <p:nvPr/>
          </p:nvSpPr>
          <p:spPr bwMode="auto">
            <a:xfrm>
              <a:off x="1752600" y="2508027"/>
              <a:ext cx="5715" cy="359995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2456"/>
            <p:cNvSpPr>
              <a:spLocks noChangeArrowheads="1"/>
            </p:cNvSpPr>
            <p:nvPr/>
          </p:nvSpPr>
          <p:spPr bwMode="auto">
            <a:xfrm>
              <a:off x="1758315" y="2508027"/>
              <a:ext cx="5715" cy="359995"/>
            </a:xfrm>
            <a:prstGeom prst="rect">
              <a:avLst/>
            </a:prstGeom>
            <a:solidFill>
              <a:srgbClr val="FFE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2455"/>
            <p:cNvSpPr>
              <a:spLocks noChangeArrowheads="1"/>
            </p:cNvSpPr>
            <p:nvPr/>
          </p:nvSpPr>
          <p:spPr bwMode="auto">
            <a:xfrm>
              <a:off x="1764030" y="2508027"/>
              <a:ext cx="5715" cy="359995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2454"/>
            <p:cNvSpPr>
              <a:spLocks noChangeArrowheads="1"/>
            </p:cNvSpPr>
            <p:nvPr/>
          </p:nvSpPr>
          <p:spPr bwMode="auto">
            <a:xfrm>
              <a:off x="1769745" y="2508027"/>
              <a:ext cx="6350" cy="359995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2453"/>
            <p:cNvSpPr>
              <a:spLocks noChangeArrowheads="1"/>
            </p:cNvSpPr>
            <p:nvPr/>
          </p:nvSpPr>
          <p:spPr bwMode="auto">
            <a:xfrm>
              <a:off x="1776095" y="2508027"/>
              <a:ext cx="5715" cy="359995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2452"/>
            <p:cNvSpPr>
              <a:spLocks noChangeArrowheads="1"/>
            </p:cNvSpPr>
            <p:nvPr/>
          </p:nvSpPr>
          <p:spPr bwMode="auto">
            <a:xfrm>
              <a:off x="1781810" y="2508027"/>
              <a:ext cx="5715" cy="359995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2451"/>
            <p:cNvSpPr>
              <a:spLocks noChangeArrowheads="1"/>
            </p:cNvSpPr>
            <p:nvPr/>
          </p:nvSpPr>
          <p:spPr bwMode="auto">
            <a:xfrm>
              <a:off x="1787525" y="2508027"/>
              <a:ext cx="6350" cy="359995"/>
            </a:xfrm>
            <a:prstGeom prst="rect">
              <a:avLst/>
            </a:prstGeom>
            <a:solidFill>
              <a:srgbClr val="FFF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2450"/>
            <p:cNvSpPr>
              <a:spLocks noChangeArrowheads="1"/>
            </p:cNvSpPr>
            <p:nvPr/>
          </p:nvSpPr>
          <p:spPr bwMode="auto">
            <a:xfrm>
              <a:off x="1793875" y="2508027"/>
              <a:ext cx="5715" cy="359995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2449"/>
            <p:cNvSpPr>
              <a:spLocks noChangeArrowheads="1"/>
            </p:cNvSpPr>
            <p:nvPr/>
          </p:nvSpPr>
          <p:spPr bwMode="auto">
            <a:xfrm>
              <a:off x="1799590" y="2508027"/>
              <a:ext cx="5715" cy="359995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448"/>
            <p:cNvSpPr>
              <a:spLocks noChangeArrowheads="1"/>
            </p:cNvSpPr>
            <p:nvPr/>
          </p:nvSpPr>
          <p:spPr bwMode="auto">
            <a:xfrm>
              <a:off x="1805305" y="2508027"/>
              <a:ext cx="6350" cy="359995"/>
            </a:xfrm>
            <a:prstGeom prst="rect">
              <a:avLst/>
            </a:prstGeom>
            <a:solidFill>
              <a:srgbClr val="FFF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2447"/>
            <p:cNvSpPr>
              <a:spLocks noChangeArrowheads="1"/>
            </p:cNvSpPr>
            <p:nvPr/>
          </p:nvSpPr>
          <p:spPr bwMode="auto">
            <a:xfrm>
              <a:off x="1811655" y="2508027"/>
              <a:ext cx="5715" cy="359995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2446"/>
            <p:cNvSpPr>
              <a:spLocks noChangeArrowheads="1"/>
            </p:cNvSpPr>
            <p:nvPr/>
          </p:nvSpPr>
          <p:spPr bwMode="auto">
            <a:xfrm>
              <a:off x="1817370" y="2508027"/>
              <a:ext cx="5715" cy="359995"/>
            </a:xfrm>
            <a:prstGeom prst="rect">
              <a:avLst/>
            </a:prstGeom>
            <a:solidFill>
              <a:srgbClr val="FFF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445"/>
            <p:cNvSpPr>
              <a:spLocks noChangeArrowheads="1"/>
            </p:cNvSpPr>
            <p:nvPr/>
          </p:nvSpPr>
          <p:spPr bwMode="auto">
            <a:xfrm>
              <a:off x="1823085" y="2508027"/>
              <a:ext cx="5715" cy="359995"/>
            </a:xfrm>
            <a:prstGeom prst="rect">
              <a:avLst/>
            </a:prstGeom>
            <a:solidFill>
              <a:srgbClr val="FF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2444"/>
            <p:cNvSpPr>
              <a:spLocks noChangeArrowheads="1"/>
            </p:cNvSpPr>
            <p:nvPr/>
          </p:nvSpPr>
          <p:spPr bwMode="auto">
            <a:xfrm>
              <a:off x="1828800" y="2508027"/>
              <a:ext cx="6350" cy="3599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2443"/>
            <p:cNvSpPr>
              <a:spLocks noChangeArrowheads="1"/>
            </p:cNvSpPr>
            <p:nvPr/>
          </p:nvSpPr>
          <p:spPr bwMode="auto">
            <a:xfrm>
              <a:off x="1835150" y="2508027"/>
              <a:ext cx="5715" cy="359995"/>
            </a:xfrm>
            <a:prstGeom prst="rect">
              <a:avLst/>
            </a:prstGeom>
            <a:solidFill>
              <a:srgbClr val="FFF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2442"/>
            <p:cNvSpPr>
              <a:spLocks noChangeArrowheads="1"/>
            </p:cNvSpPr>
            <p:nvPr/>
          </p:nvSpPr>
          <p:spPr bwMode="auto">
            <a:xfrm>
              <a:off x="1840865" y="2508027"/>
              <a:ext cx="5715" cy="359995"/>
            </a:xfrm>
            <a:prstGeom prst="rect">
              <a:avLst/>
            </a:prstGeom>
            <a:solidFill>
              <a:srgbClr val="FFF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2441"/>
            <p:cNvSpPr>
              <a:spLocks noChangeArrowheads="1"/>
            </p:cNvSpPr>
            <p:nvPr/>
          </p:nvSpPr>
          <p:spPr bwMode="auto">
            <a:xfrm>
              <a:off x="1846580" y="2508027"/>
              <a:ext cx="6350" cy="359995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2440"/>
            <p:cNvSpPr>
              <a:spLocks noChangeArrowheads="1"/>
            </p:cNvSpPr>
            <p:nvPr/>
          </p:nvSpPr>
          <p:spPr bwMode="auto">
            <a:xfrm>
              <a:off x="1852930" y="2508027"/>
              <a:ext cx="5715" cy="359995"/>
            </a:xfrm>
            <a:prstGeom prst="rect">
              <a:avLst/>
            </a:prstGeom>
            <a:solidFill>
              <a:srgbClr val="FFF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2439"/>
            <p:cNvSpPr>
              <a:spLocks noChangeArrowheads="1"/>
            </p:cNvSpPr>
            <p:nvPr/>
          </p:nvSpPr>
          <p:spPr bwMode="auto">
            <a:xfrm>
              <a:off x="1858645" y="2508027"/>
              <a:ext cx="5715" cy="359995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2438"/>
            <p:cNvSpPr>
              <a:spLocks noChangeArrowheads="1"/>
            </p:cNvSpPr>
            <p:nvPr/>
          </p:nvSpPr>
          <p:spPr bwMode="auto">
            <a:xfrm>
              <a:off x="1864360" y="2508027"/>
              <a:ext cx="6350" cy="359995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437"/>
            <p:cNvSpPr>
              <a:spLocks noChangeArrowheads="1"/>
            </p:cNvSpPr>
            <p:nvPr/>
          </p:nvSpPr>
          <p:spPr bwMode="auto">
            <a:xfrm>
              <a:off x="1870710" y="2508027"/>
              <a:ext cx="5715" cy="359995"/>
            </a:xfrm>
            <a:prstGeom prst="rect">
              <a:avLst/>
            </a:prstGeom>
            <a:solidFill>
              <a:srgbClr val="FFF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2436"/>
            <p:cNvSpPr>
              <a:spLocks noChangeArrowheads="1"/>
            </p:cNvSpPr>
            <p:nvPr/>
          </p:nvSpPr>
          <p:spPr bwMode="auto">
            <a:xfrm>
              <a:off x="1876425" y="2508027"/>
              <a:ext cx="5715" cy="359995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2435"/>
            <p:cNvSpPr>
              <a:spLocks noChangeArrowheads="1"/>
            </p:cNvSpPr>
            <p:nvPr/>
          </p:nvSpPr>
          <p:spPr bwMode="auto">
            <a:xfrm>
              <a:off x="1882140" y="2508027"/>
              <a:ext cx="6350" cy="359995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2434"/>
            <p:cNvSpPr>
              <a:spLocks noChangeArrowheads="1"/>
            </p:cNvSpPr>
            <p:nvPr/>
          </p:nvSpPr>
          <p:spPr bwMode="auto">
            <a:xfrm>
              <a:off x="1888490" y="2508027"/>
              <a:ext cx="5715" cy="359995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2433"/>
            <p:cNvSpPr>
              <a:spLocks noChangeArrowheads="1"/>
            </p:cNvSpPr>
            <p:nvPr/>
          </p:nvSpPr>
          <p:spPr bwMode="auto">
            <a:xfrm>
              <a:off x="1894205" y="2508027"/>
              <a:ext cx="5715" cy="359995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2432"/>
            <p:cNvSpPr>
              <a:spLocks noChangeArrowheads="1"/>
            </p:cNvSpPr>
            <p:nvPr/>
          </p:nvSpPr>
          <p:spPr bwMode="auto">
            <a:xfrm>
              <a:off x="1899920" y="2508027"/>
              <a:ext cx="5715" cy="359995"/>
            </a:xfrm>
            <a:prstGeom prst="rect">
              <a:avLst/>
            </a:prstGeom>
            <a:solidFill>
              <a:srgbClr val="FF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2431"/>
            <p:cNvSpPr>
              <a:spLocks noChangeArrowheads="1"/>
            </p:cNvSpPr>
            <p:nvPr/>
          </p:nvSpPr>
          <p:spPr bwMode="auto">
            <a:xfrm>
              <a:off x="1905635" y="2508027"/>
              <a:ext cx="6350" cy="359995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2430"/>
            <p:cNvSpPr>
              <a:spLocks noChangeArrowheads="1"/>
            </p:cNvSpPr>
            <p:nvPr/>
          </p:nvSpPr>
          <p:spPr bwMode="auto">
            <a:xfrm>
              <a:off x="1911985" y="2508027"/>
              <a:ext cx="5715" cy="359995"/>
            </a:xfrm>
            <a:prstGeom prst="rect">
              <a:avLst/>
            </a:prstGeom>
            <a:solidFill>
              <a:srgbClr val="FFE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2429"/>
            <p:cNvSpPr>
              <a:spLocks noChangeArrowheads="1"/>
            </p:cNvSpPr>
            <p:nvPr/>
          </p:nvSpPr>
          <p:spPr bwMode="auto">
            <a:xfrm>
              <a:off x="1917700" y="2508027"/>
              <a:ext cx="5715" cy="359995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2428"/>
            <p:cNvSpPr>
              <a:spLocks noChangeArrowheads="1"/>
            </p:cNvSpPr>
            <p:nvPr/>
          </p:nvSpPr>
          <p:spPr bwMode="auto">
            <a:xfrm>
              <a:off x="1923415" y="2508027"/>
              <a:ext cx="6350" cy="359995"/>
            </a:xfrm>
            <a:prstGeom prst="rect">
              <a:avLst/>
            </a:prstGeom>
            <a:solidFill>
              <a:srgbClr val="FFE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2427"/>
            <p:cNvSpPr>
              <a:spLocks noChangeArrowheads="1"/>
            </p:cNvSpPr>
            <p:nvPr/>
          </p:nvSpPr>
          <p:spPr bwMode="auto">
            <a:xfrm>
              <a:off x="1929765" y="2508027"/>
              <a:ext cx="5715" cy="359995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2426"/>
            <p:cNvSpPr>
              <a:spLocks noChangeArrowheads="1"/>
            </p:cNvSpPr>
            <p:nvPr/>
          </p:nvSpPr>
          <p:spPr bwMode="auto">
            <a:xfrm>
              <a:off x="1935480" y="2508027"/>
              <a:ext cx="5715" cy="359995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2425"/>
            <p:cNvSpPr>
              <a:spLocks noChangeArrowheads="1"/>
            </p:cNvSpPr>
            <p:nvPr/>
          </p:nvSpPr>
          <p:spPr bwMode="auto">
            <a:xfrm>
              <a:off x="1941195" y="2508027"/>
              <a:ext cx="6350" cy="359995"/>
            </a:xfrm>
            <a:prstGeom prst="rect">
              <a:avLst/>
            </a:prstGeom>
            <a:solidFill>
              <a:srgbClr val="FFE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2424"/>
            <p:cNvSpPr>
              <a:spLocks noChangeArrowheads="1"/>
            </p:cNvSpPr>
            <p:nvPr/>
          </p:nvSpPr>
          <p:spPr bwMode="auto">
            <a:xfrm>
              <a:off x="1947545" y="2508027"/>
              <a:ext cx="5715" cy="359995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Rectangle 2423"/>
            <p:cNvSpPr>
              <a:spLocks noChangeArrowheads="1"/>
            </p:cNvSpPr>
            <p:nvPr/>
          </p:nvSpPr>
          <p:spPr bwMode="auto">
            <a:xfrm>
              <a:off x="1953260" y="2508027"/>
              <a:ext cx="5715" cy="359995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2422"/>
            <p:cNvSpPr>
              <a:spLocks noChangeArrowheads="1"/>
            </p:cNvSpPr>
            <p:nvPr/>
          </p:nvSpPr>
          <p:spPr bwMode="auto">
            <a:xfrm>
              <a:off x="1958975" y="2508027"/>
              <a:ext cx="5715" cy="359995"/>
            </a:xfrm>
            <a:prstGeom prst="rect">
              <a:avLst/>
            </a:prstGeom>
            <a:solidFill>
              <a:srgbClr val="FFD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2421"/>
            <p:cNvSpPr>
              <a:spLocks noChangeArrowheads="1"/>
            </p:cNvSpPr>
            <p:nvPr/>
          </p:nvSpPr>
          <p:spPr bwMode="auto">
            <a:xfrm>
              <a:off x="1964690" y="2508027"/>
              <a:ext cx="6350" cy="359995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2420"/>
            <p:cNvSpPr>
              <a:spLocks noChangeArrowheads="1"/>
            </p:cNvSpPr>
            <p:nvPr/>
          </p:nvSpPr>
          <p:spPr bwMode="auto">
            <a:xfrm>
              <a:off x="1971040" y="2508027"/>
              <a:ext cx="5715" cy="359995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2419"/>
            <p:cNvSpPr>
              <a:spLocks noChangeArrowheads="1"/>
            </p:cNvSpPr>
            <p:nvPr/>
          </p:nvSpPr>
          <p:spPr bwMode="auto">
            <a:xfrm>
              <a:off x="1976755" y="2508027"/>
              <a:ext cx="5715" cy="359995"/>
            </a:xfrm>
            <a:prstGeom prst="rect">
              <a:avLst/>
            </a:prstGeom>
            <a:solidFill>
              <a:srgbClr val="FFD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2418"/>
            <p:cNvSpPr>
              <a:spLocks noChangeArrowheads="1"/>
            </p:cNvSpPr>
            <p:nvPr/>
          </p:nvSpPr>
          <p:spPr bwMode="auto">
            <a:xfrm>
              <a:off x="1982470" y="2508027"/>
              <a:ext cx="6350" cy="359995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2417"/>
            <p:cNvSpPr>
              <a:spLocks noChangeArrowheads="1"/>
            </p:cNvSpPr>
            <p:nvPr/>
          </p:nvSpPr>
          <p:spPr bwMode="auto">
            <a:xfrm>
              <a:off x="1988820" y="2508027"/>
              <a:ext cx="5715" cy="359995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2416"/>
            <p:cNvSpPr>
              <a:spLocks noChangeArrowheads="1"/>
            </p:cNvSpPr>
            <p:nvPr/>
          </p:nvSpPr>
          <p:spPr bwMode="auto">
            <a:xfrm>
              <a:off x="1994535" y="2508027"/>
              <a:ext cx="5715" cy="359995"/>
            </a:xfrm>
            <a:prstGeom prst="rect">
              <a:avLst/>
            </a:prstGeom>
            <a:solidFill>
              <a:srgbClr val="FFD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2415"/>
            <p:cNvSpPr>
              <a:spLocks noChangeArrowheads="1"/>
            </p:cNvSpPr>
            <p:nvPr/>
          </p:nvSpPr>
          <p:spPr bwMode="auto">
            <a:xfrm>
              <a:off x="2000250" y="2508027"/>
              <a:ext cx="6350" cy="359995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2414"/>
            <p:cNvSpPr>
              <a:spLocks noChangeArrowheads="1"/>
            </p:cNvSpPr>
            <p:nvPr/>
          </p:nvSpPr>
          <p:spPr bwMode="auto">
            <a:xfrm>
              <a:off x="2006600" y="2508027"/>
              <a:ext cx="5715" cy="359995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2413"/>
            <p:cNvSpPr>
              <a:spLocks noChangeArrowheads="1"/>
            </p:cNvSpPr>
            <p:nvPr/>
          </p:nvSpPr>
          <p:spPr bwMode="auto">
            <a:xfrm>
              <a:off x="2012315" y="2508027"/>
              <a:ext cx="5715" cy="359995"/>
            </a:xfrm>
            <a:prstGeom prst="rect">
              <a:avLst/>
            </a:prstGeom>
            <a:solidFill>
              <a:srgbClr val="FFC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2412"/>
            <p:cNvSpPr>
              <a:spLocks noChangeArrowheads="1"/>
            </p:cNvSpPr>
            <p:nvPr/>
          </p:nvSpPr>
          <p:spPr bwMode="auto">
            <a:xfrm>
              <a:off x="2018030" y="2508027"/>
              <a:ext cx="5715" cy="359995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2411"/>
            <p:cNvSpPr>
              <a:spLocks noChangeArrowheads="1"/>
            </p:cNvSpPr>
            <p:nvPr/>
          </p:nvSpPr>
          <p:spPr bwMode="auto">
            <a:xfrm>
              <a:off x="2023745" y="2508027"/>
              <a:ext cx="6350" cy="359995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2410"/>
            <p:cNvSpPr>
              <a:spLocks noChangeArrowheads="1"/>
            </p:cNvSpPr>
            <p:nvPr/>
          </p:nvSpPr>
          <p:spPr bwMode="auto">
            <a:xfrm>
              <a:off x="2030095" y="2508027"/>
              <a:ext cx="5715" cy="359995"/>
            </a:xfrm>
            <a:prstGeom prst="rect">
              <a:avLst/>
            </a:prstGeom>
            <a:solidFill>
              <a:srgbClr val="FFC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2409"/>
            <p:cNvSpPr>
              <a:spLocks noChangeArrowheads="1"/>
            </p:cNvSpPr>
            <p:nvPr/>
          </p:nvSpPr>
          <p:spPr bwMode="auto">
            <a:xfrm>
              <a:off x="2035810" y="2508027"/>
              <a:ext cx="5715" cy="359995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2408"/>
            <p:cNvSpPr>
              <a:spLocks noChangeArrowheads="1"/>
            </p:cNvSpPr>
            <p:nvPr/>
          </p:nvSpPr>
          <p:spPr bwMode="auto">
            <a:xfrm>
              <a:off x="2041525" y="2508027"/>
              <a:ext cx="6350" cy="359995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2407"/>
            <p:cNvSpPr>
              <a:spLocks noChangeArrowheads="1"/>
            </p:cNvSpPr>
            <p:nvPr/>
          </p:nvSpPr>
          <p:spPr bwMode="auto">
            <a:xfrm>
              <a:off x="2047875" y="2508027"/>
              <a:ext cx="5715" cy="359995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2406"/>
            <p:cNvSpPr>
              <a:spLocks noChangeArrowheads="1"/>
            </p:cNvSpPr>
            <p:nvPr/>
          </p:nvSpPr>
          <p:spPr bwMode="auto">
            <a:xfrm>
              <a:off x="2053590" y="2508027"/>
              <a:ext cx="5715" cy="359995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2405"/>
            <p:cNvSpPr>
              <a:spLocks noChangeArrowheads="1"/>
            </p:cNvSpPr>
            <p:nvPr/>
          </p:nvSpPr>
          <p:spPr bwMode="auto">
            <a:xfrm>
              <a:off x="2059305" y="2508027"/>
              <a:ext cx="6350" cy="359995"/>
            </a:xfrm>
            <a:prstGeom prst="rect">
              <a:avLst/>
            </a:prstGeom>
            <a:solidFill>
              <a:srgbClr val="FFC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2404"/>
            <p:cNvSpPr>
              <a:spLocks noChangeArrowheads="1"/>
            </p:cNvSpPr>
            <p:nvPr/>
          </p:nvSpPr>
          <p:spPr bwMode="auto">
            <a:xfrm>
              <a:off x="2065655" y="2508027"/>
              <a:ext cx="5715" cy="359995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2403"/>
            <p:cNvSpPr>
              <a:spLocks noChangeArrowheads="1"/>
            </p:cNvSpPr>
            <p:nvPr/>
          </p:nvSpPr>
          <p:spPr bwMode="auto">
            <a:xfrm>
              <a:off x="2071370" y="2508027"/>
              <a:ext cx="5715" cy="359995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2402"/>
            <p:cNvSpPr>
              <a:spLocks noChangeArrowheads="1"/>
            </p:cNvSpPr>
            <p:nvPr/>
          </p:nvSpPr>
          <p:spPr bwMode="auto">
            <a:xfrm>
              <a:off x="2077085" y="2508027"/>
              <a:ext cx="5715" cy="359995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2401"/>
            <p:cNvSpPr>
              <a:spLocks noChangeArrowheads="1"/>
            </p:cNvSpPr>
            <p:nvPr/>
          </p:nvSpPr>
          <p:spPr bwMode="auto">
            <a:xfrm>
              <a:off x="2082800" y="2508027"/>
              <a:ext cx="6350" cy="359995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2400"/>
            <p:cNvSpPr>
              <a:spLocks noChangeArrowheads="1"/>
            </p:cNvSpPr>
            <p:nvPr/>
          </p:nvSpPr>
          <p:spPr bwMode="auto">
            <a:xfrm>
              <a:off x="2089150" y="2508027"/>
              <a:ext cx="5715" cy="359995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2399"/>
            <p:cNvSpPr>
              <a:spLocks noChangeArrowheads="1"/>
            </p:cNvSpPr>
            <p:nvPr/>
          </p:nvSpPr>
          <p:spPr bwMode="auto">
            <a:xfrm>
              <a:off x="2094865" y="2508027"/>
              <a:ext cx="5715" cy="359995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Rectangle 2398"/>
            <p:cNvSpPr>
              <a:spLocks noChangeArrowheads="1"/>
            </p:cNvSpPr>
            <p:nvPr/>
          </p:nvSpPr>
          <p:spPr bwMode="auto">
            <a:xfrm>
              <a:off x="2100580" y="2508027"/>
              <a:ext cx="6350" cy="359995"/>
            </a:xfrm>
            <a:prstGeom prst="rect">
              <a:avLst/>
            </a:prstGeom>
            <a:solidFill>
              <a:srgbClr val="FFB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2397"/>
            <p:cNvSpPr>
              <a:spLocks noChangeArrowheads="1"/>
            </p:cNvSpPr>
            <p:nvPr/>
          </p:nvSpPr>
          <p:spPr bwMode="auto">
            <a:xfrm>
              <a:off x="2106930" y="2508027"/>
              <a:ext cx="5715" cy="359995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2396"/>
            <p:cNvSpPr>
              <a:spLocks noChangeArrowheads="1"/>
            </p:cNvSpPr>
            <p:nvPr/>
          </p:nvSpPr>
          <p:spPr bwMode="auto">
            <a:xfrm>
              <a:off x="2112645" y="2508027"/>
              <a:ext cx="5715" cy="359995"/>
            </a:xfrm>
            <a:prstGeom prst="rect">
              <a:avLst/>
            </a:prstGeom>
            <a:solidFill>
              <a:srgbClr val="FFB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2395"/>
            <p:cNvSpPr>
              <a:spLocks noChangeArrowheads="1"/>
            </p:cNvSpPr>
            <p:nvPr/>
          </p:nvSpPr>
          <p:spPr bwMode="auto">
            <a:xfrm>
              <a:off x="2118360" y="2508027"/>
              <a:ext cx="6350" cy="359995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2394"/>
            <p:cNvSpPr>
              <a:spLocks noChangeArrowheads="1"/>
            </p:cNvSpPr>
            <p:nvPr/>
          </p:nvSpPr>
          <p:spPr bwMode="auto">
            <a:xfrm>
              <a:off x="2124710" y="2508027"/>
              <a:ext cx="5715" cy="359995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2393"/>
            <p:cNvSpPr>
              <a:spLocks noChangeArrowheads="1"/>
            </p:cNvSpPr>
            <p:nvPr/>
          </p:nvSpPr>
          <p:spPr bwMode="auto">
            <a:xfrm>
              <a:off x="2130425" y="2508027"/>
              <a:ext cx="5715" cy="359995"/>
            </a:xfrm>
            <a:prstGeom prst="rect">
              <a:avLst/>
            </a:prstGeom>
            <a:solidFill>
              <a:srgbClr val="FFA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2392"/>
            <p:cNvSpPr>
              <a:spLocks noChangeArrowheads="1"/>
            </p:cNvSpPr>
            <p:nvPr/>
          </p:nvSpPr>
          <p:spPr bwMode="auto">
            <a:xfrm>
              <a:off x="2136140" y="2508027"/>
              <a:ext cx="5715" cy="359995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2391"/>
            <p:cNvSpPr>
              <a:spLocks noChangeArrowheads="1"/>
            </p:cNvSpPr>
            <p:nvPr/>
          </p:nvSpPr>
          <p:spPr bwMode="auto">
            <a:xfrm>
              <a:off x="2141855" y="2508027"/>
              <a:ext cx="6350" cy="359995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Rectangle 2390"/>
            <p:cNvSpPr>
              <a:spLocks noChangeArrowheads="1"/>
            </p:cNvSpPr>
            <p:nvPr/>
          </p:nvSpPr>
          <p:spPr bwMode="auto">
            <a:xfrm>
              <a:off x="2148205" y="2508027"/>
              <a:ext cx="5715" cy="359995"/>
            </a:xfrm>
            <a:prstGeom prst="rect">
              <a:avLst/>
            </a:prstGeom>
            <a:solidFill>
              <a:srgbClr val="FFA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2389"/>
            <p:cNvSpPr>
              <a:spLocks noChangeArrowheads="1"/>
            </p:cNvSpPr>
            <p:nvPr/>
          </p:nvSpPr>
          <p:spPr bwMode="auto">
            <a:xfrm>
              <a:off x="2153920" y="2508027"/>
              <a:ext cx="5715" cy="359995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2388"/>
            <p:cNvSpPr>
              <a:spLocks noChangeArrowheads="1"/>
            </p:cNvSpPr>
            <p:nvPr/>
          </p:nvSpPr>
          <p:spPr bwMode="auto">
            <a:xfrm>
              <a:off x="2159635" y="2508027"/>
              <a:ext cx="6350" cy="359995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2387"/>
            <p:cNvSpPr>
              <a:spLocks noChangeArrowheads="1"/>
            </p:cNvSpPr>
            <p:nvPr/>
          </p:nvSpPr>
          <p:spPr bwMode="auto">
            <a:xfrm>
              <a:off x="2165985" y="2508027"/>
              <a:ext cx="5715" cy="359995"/>
            </a:xfrm>
            <a:prstGeom prst="rect">
              <a:avLst/>
            </a:prstGeom>
            <a:solidFill>
              <a:srgbClr val="FFA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Rectangle 2386"/>
            <p:cNvSpPr>
              <a:spLocks noChangeArrowheads="1"/>
            </p:cNvSpPr>
            <p:nvPr/>
          </p:nvSpPr>
          <p:spPr bwMode="auto">
            <a:xfrm>
              <a:off x="2171700" y="2508027"/>
              <a:ext cx="5715" cy="359995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2385"/>
            <p:cNvSpPr>
              <a:spLocks noChangeArrowheads="1"/>
            </p:cNvSpPr>
            <p:nvPr/>
          </p:nvSpPr>
          <p:spPr bwMode="auto">
            <a:xfrm>
              <a:off x="2177415" y="2508027"/>
              <a:ext cx="6350" cy="359995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2384"/>
            <p:cNvSpPr>
              <a:spLocks noChangeArrowheads="1"/>
            </p:cNvSpPr>
            <p:nvPr/>
          </p:nvSpPr>
          <p:spPr bwMode="auto">
            <a:xfrm>
              <a:off x="2183765" y="2508027"/>
              <a:ext cx="5715" cy="359995"/>
            </a:xfrm>
            <a:prstGeom prst="rect">
              <a:avLst/>
            </a:prstGeom>
            <a:solidFill>
              <a:srgbClr val="FF9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2383"/>
            <p:cNvSpPr>
              <a:spLocks noChangeArrowheads="1"/>
            </p:cNvSpPr>
            <p:nvPr/>
          </p:nvSpPr>
          <p:spPr bwMode="auto">
            <a:xfrm>
              <a:off x="2189480" y="2508027"/>
              <a:ext cx="5715" cy="359995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2382"/>
            <p:cNvSpPr>
              <a:spLocks noChangeArrowheads="1"/>
            </p:cNvSpPr>
            <p:nvPr/>
          </p:nvSpPr>
          <p:spPr bwMode="auto">
            <a:xfrm>
              <a:off x="2195195" y="2508027"/>
              <a:ext cx="5715" cy="359995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2381"/>
            <p:cNvSpPr>
              <a:spLocks noChangeArrowheads="1"/>
            </p:cNvSpPr>
            <p:nvPr/>
          </p:nvSpPr>
          <p:spPr bwMode="auto">
            <a:xfrm>
              <a:off x="1464945" y="2518820"/>
              <a:ext cx="729615" cy="347296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2380"/>
            <p:cNvSpPr>
              <a:spLocks/>
            </p:cNvSpPr>
            <p:nvPr/>
          </p:nvSpPr>
          <p:spPr bwMode="auto">
            <a:xfrm>
              <a:off x="1440180" y="2453424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2379"/>
            <p:cNvSpPr>
              <a:spLocks/>
            </p:cNvSpPr>
            <p:nvPr/>
          </p:nvSpPr>
          <p:spPr bwMode="auto">
            <a:xfrm>
              <a:off x="1440180" y="2453424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2378"/>
            <p:cNvSpPr>
              <a:spLocks/>
            </p:cNvSpPr>
            <p:nvPr/>
          </p:nvSpPr>
          <p:spPr bwMode="auto">
            <a:xfrm>
              <a:off x="1440180" y="2453424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2377"/>
            <p:cNvSpPr>
              <a:spLocks/>
            </p:cNvSpPr>
            <p:nvPr/>
          </p:nvSpPr>
          <p:spPr bwMode="auto">
            <a:xfrm>
              <a:off x="1440180" y="2453424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2376"/>
            <p:cNvSpPr>
              <a:spLocks/>
            </p:cNvSpPr>
            <p:nvPr/>
          </p:nvSpPr>
          <p:spPr bwMode="auto">
            <a:xfrm>
              <a:off x="1440180" y="2859767"/>
              <a:ext cx="807085" cy="57777"/>
            </a:xfrm>
            <a:custGeom>
              <a:avLst/>
              <a:gdLst>
                <a:gd name="T0" fmla="*/ 0 w 1271"/>
                <a:gd name="T1" fmla="*/ 57777 h 91"/>
                <a:gd name="T2" fmla="*/ 807085 w 1271"/>
                <a:gd name="T3" fmla="*/ 57777 h 91"/>
                <a:gd name="T4" fmla="*/ 760095 w 1271"/>
                <a:gd name="T5" fmla="*/ 0 h 91"/>
                <a:gd name="T6" fmla="*/ 46990 w 1271"/>
                <a:gd name="T7" fmla="*/ 0 h 91"/>
                <a:gd name="T8" fmla="*/ 0 w 1271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1"/>
                <a:gd name="T17" fmla="*/ 1271 w 127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1">
                  <a:moveTo>
                    <a:pt x="0" y="91"/>
                  </a:moveTo>
                  <a:lnTo>
                    <a:pt x="1271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2375"/>
            <p:cNvSpPr>
              <a:spLocks/>
            </p:cNvSpPr>
            <p:nvPr/>
          </p:nvSpPr>
          <p:spPr bwMode="auto">
            <a:xfrm>
              <a:off x="1440180" y="2859767"/>
              <a:ext cx="807085" cy="57777"/>
            </a:xfrm>
            <a:custGeom>
              <a:avLst/>
              <a:gdLst>
                <a:gd name="T0" fmla="*/ 0 w 1271"/>
                <a:gd name="T1" fmla="*/ 57777 h 91"/>
                <a:gd name="T2" fmla="*/ 807085 w 1271"/>
                <a:gd name="T3" fmla="*/ 57777 h 91"/>
                <a:gd name="T4" fmla="*/ 760095 w 1271"/>
                <a:gd name="T5" fmla="*/ 0 h 91"/>
                <a:gd name="T6" fmla="*/ 46990 w 1271"/>
                <a:gd name="T7" fmla="*/ 0 h 91"/>
                <a:gd name="T8" fmla="*/ 0 w 1271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1"/>
                <a:gd name="T17" fmla="*/ 1271 w 127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1">
                  <a:moveTo>
                    <a:pt x="0" y="91"/>
                  </a:moveTo>
                  <a:lnTo>
                    <a:pt x="1271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2374"/>
            <p:cNvSpPr>
              <a:spLocks/>
            </p:cNvSpPr>
            <p:nvPr/>
          </p:nvSpPr>
          <p:spPr bwMode="auto">
            <a:xfrm>
              <a:off x="2200275" y="2453424"/>
              <a:ext cx="46990" cy="464120"/>
            </a:xfrm>
            <a:custGeom>
              <a:avLst/>
              <a:gdLst>
                <a:gd name="T0" fmla="*/ 46990 w 74"/>
                <a:gd name="T1" fmla="*/ 464120 h 731"/>
                <a:gd name="T2" fmla="*/ 46990 w 74"/>
                <a:gd name="T3" fmla="*/ 0 h 731"/>
                <a:gd name="T4" fmla="*/ 0 w 74"/>
                <a:gd name="T5" fmla="*/ 58412 h 731"/>
                <a:gd name="T6" fmla="*/ 0 w 74"/>
                <a:gd name="T7" fmla="*/ 406343 h 731"/>
                <a:gd name="T8" fmla="*/ 46990 w 74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74" y="731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373"/>
            <p:cNvSpPr>
              <a:spLocks/>
            </p:cNvSpPr>
            <p:nvPr/>
          </p:nvSpPr>
          <p:spPr bwMode="auto">
            <a:xfrm>
              <a:off x="2200275" y="2453424"/>
              <a:ext cx="46990" cy="464120"/>
            </a:xfrm>
            <a:custGeom>
              <a:avLst/>
              <a:gdLst>
                <a:gd name="T0" fmla="*/ 46990 w 74"/>
                <a:gd name="T1" fmla="*/ 464120 h 731"/>
                <a:gd name="T2" fmla="*/ 46990 w 74"/>
                <a:gd name="T3" fmla="*/ 0 h 731"/>
                <a:gd name="T4" fmla="*/ 0 w 74"/>
                <a:gd name="T5" fmla="*/ 58412 h 731"/>
                <a:gd name="T6" fmla="*/ 0 w 74"/>
                <a:gd name="T7" fmla="*/ 406343 h 731"/>
                <a:gd name="T8" fmla="*/ 46990 w 74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74" y="731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2372"/>
            <p:cNvSpPr>
              <a:spLocks noChangeArrowheads="1"/>
            </p:cNvSpPr>
            <p:nvPr/>
          </p:nvSpPr>
          <p:spPr bwMode="auto">
            <a:xfrm>
              <a:off x="1440180" y="2453424"/>
              <a:ext cx="807085" cy="46412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2371"/>
            <p:cNvSpPr>
              <a:spLocks noChangeArrowheads="1"/>
            </p:cNvSpPr>
            <p:nvPr/>
          </p:nvSpPr>
          <p:spPr bwMode="auto">
            <a:xfrm>
              <a:off x="1487170" y="2511836"/>
              <a:ext cx="713105" cy="34793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Line 2370"/>
            <p:cNvSpPr>
              <a:spLocks noChangeShapeType="1"/>
            </p:cNvSpPr>
            <p:nvPr/>
          </p:nvSpPr>
          <p:spPr bwMode="auto">
            <a:xfrm>
              <a:off x="1440180" y="2453424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Line 2369"/>
            <p:cNvSpPr>
              <a:spLocks noChangeShapeType="1"/>
            </p:cNvSpPr>
            <p:nvPr/>
          </p:nvSpPr>
          <p:spPr bwMode="auto">
            <a:xfrm flipV="1">
              <a:off x="1440180" y="2859767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Line 2368"/>
            <p:cNvSpPr>
              <a:spLocks noChangeShapeType="1"/>
            </p:cNvSpPr>
            <p:nvPr/>
          </p:nvSpPr>
          <p:spPr bwMode="auto">
            <a:xfrm flipH="1" flipV="1">
              <a:off x="2200275" y="2859767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Line 2367"/>
            <p:cNvSpPr>
              <a:spLocks noChangeShapeType="1"/>
            </p:cNvSpPr>
            <p:nvPr/>
          </p:nvSpPr>
          <p:spPr bwMode="auto">
            <a:xfrm flipH="1">
              <a:off x="2200275" y="2453424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366"/>
            <p:cNvSpPr>
              <a:spLocks/>
            </p:cNvSpPr>
            <p:nvPr/>
          </p:nvSpPr>
          <p:spPr bwMode="auto">
            <a:xfrm>
              <a:off x="1440180" y="2453424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365"/>
            <p:cNvSpPr>
              <a:spLocks/>
            </p:cNvSpPr>
            <p:nvPr/>
          </p:nvSpPr>
          <p:spPr bwMode="auto">
            <a:xfrm>
              <a:off x="1440180" y="2453424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364"/>
            <p:cNvSpPr>
              <a:spLocks/>
            </p:cNvSpPr>
            <p:nvPr/>
          </p:nvSpPr>
          <p:spPr bwMode="auto">
            <a:xfrm>
              <a:off x="1440180" y="2453424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363"/>
            <p:cNvSpPr>
              <a:spLocks/>
            </p:cNvSpPr>
            <p:nvPr/>
          </p:nvSpPr>
          <p:spPr bwMode="auto">
            <a:xfrm>
              <a:off x="1440180" y="2453424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362"/>
            <p:cNvSpPr>
              <a:spLocks/>
            </p:cNvSpPr>
            <p:nvPr/>
          </p:nvSpPr>
          <p:spPr bwMode="auto">
            <a:xfrm>
              <a:off x="1440180" y="2859767"/>
              <a:ext cx="807085" cy="57777"/>
            </a:xfrm>
            <a:custGeom>
              <a:avLst/>
              <a:gdLst>
                <a:gd name="T0" fmla="*/ 0 w 1271"/>
                <a:gd name="T1" fmla="*/ 57777 h 91"/>
                <a:gd name="T2" fmla="*/ 807085 w 1271"/>
                <a:gd name="T3" fmla="*/ 57777 h 91"/>
                <a:gd name="T4" fmla="*/ 760095 w 1271"/>
                <a:gd name="T5" fmla="*/ 0 h 91"/>
                <a:gd name="T6" fmla="*/ 46990 w 1271"/>
                <a:gd name="T7" fmla="*/ 0 h 91"/>
                <a:gd name="T8" fmla="*/ 0 w 1271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1"/>
                <a:gd name="T17" fmla="*/ 1271 w 127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1">
                  <a:moveTo>
                    <a:pt x="0" y="91"/>
                  </a:moveTo>
                  <a:lnTo>
                    <a:pt x="1271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361"/>
            <p:cNvSpPr>
              <a:spLocks/>
            </p:cNvSpPr>
            <p:nvPr/>
          </p:nvSpPr>
          <p:spPr bwMode="auto">
            <a:xfrm>
              <a:off x="1440180" y="2859767"/>
              <a:ext cx="807085" cy="57777"/>
            </a:xfrm>
            <a:custGeom>
              <a:avLst/>
              <a:gdLst>
                <a:gd name="T0" fmla="*/ 0 w 1271"/>
                <a:gd name="T1" fmla="*/ 57777 h 91"/>
                <a:gd name="T2" fmla="*/ 807085 w 1271"/>
                <a:gd name="T3" fmla="*/ 57777 h 91"/>
                <a:gd name="T4" fmla="*/ 760095 w 1271"/>
                <a:gd name="T5" fmla="*/ 0 h 91"/>
                <a:gd name="T6" fmla="*/ 46990 w 1271"/>
                <a:gd name="T7" fmla="*/ 0 h 91"/>
                <a:gd name="T8" fmla="*/ 0 w 1271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1"/>
                <a:gd name="T17" fmla="*/ 1271 w 127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1">
                  <a:moveTo>
                    <a:pt x="0" y="91"/>
                  </a:moveTo>
                  <a:lnTo>
                    <a:pt x="1271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2360"/>
            <p:cNvSpPr>
              <a:spLocks/>
            </p:cNvSpPr>
            <p:nvPr/>
          </p:nvSpPr>
          <p:spPr bwMode="auto">
            <a:xfrm>
              <a:off x="2200275" y="2453424"/>
              <a:ext cx="46990" cy="464120"/>
            </a:xfrm>
            <a:custGeom>
              <a:avLst/>
              <a:gdLst>
                <a:gd name="T0" fmla="*/ 46990 w 74"/>
                <a:gd name="T1" fmla="*/ 464120 h 731"/>
                <a:gd name="T2" fmla="*/ 46990 w 74"/>
                <a:gd name="T3" fmla="*/ 0 h 731"/>
                <a:gd name="T4" fmla="*/ 0 w 74"/>
                <a:gd name="T5" fmla="*/ 58412 h 731"/>
                <a:gd name="T6" fmla="*/ 0 w 74"/>
                <a:gd name="T7" fmla="*/ 406343 h 731"/>
                <a:gd name="T8" fmla="*/ 46990 w 74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74" y="731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359"/>
            <p:cNvSpPr>
              <a:spLocks/>
            </p:cNvSpPr>
            <p:nvPr/>
          </p:nvSpPr>
          <p:spPr bwMode="auto">
            <a:xfrm>
              <a:off x="2200275" y="2453424"/>
              <a:ext cx="46990" cy="464120"/>
            </a:xfrm>
            <a:custGeom>
              <a:avLst/>
              <a:gdLst>
                <a:gd name="T0" fmla="*/ 46990 w 74"/>
                <a:gd name="T1" fmla="*/ 464120 h 731"/>
                <a:gd name="T2" fmla="*/ 46990 w 74"/>
                <a:gd name="T3" fmla="*/ 0 h 731"/>
                <a:gd name="T4" fmla="*/ 0 w 74"/>
                <a:gd name="T5" fmla="*/ 58412 h 731"/>
                <a:gd name="T6" fmla="*/ 0 w 74"/>
                <a:gd name="T7" fmla="*/ 406343 h 731"/>
                <a:gd name="T8" fmla="*/ 46990 w 74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74" y="731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Rectangle 2358"/>
            <p:cNvSpPr>
              <a:spLocks noChangeArrowheads="1"/>
            </p:cNvSpPr>
            <p:nvPr/>
          </p:nvSpPr>
          <p:spPr bwMode="auto">
            <a:xfrm>
              <a:off x="1440180" y="2453424"/>
              <a:ext cx="807085" cy="46412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2357"/>
            <p:cNvSpPr>
              <a:spLocks noChangeArrowheads="1"/>
            </p:cNvSpPr>
            <p:nvPr/>
          </p:nvSpPr>
          <p:spPr bwMode="auto">
            <a:xfrm>
              <a:off x="1487170" y="2511836"/>
              <a:ext cx="713105" cy="34793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2356"/>
            <p:cNvSpPr>
              <a:spLocks noChangeShapeType="1"/>
            </p:cNvSpPr>
            <p:nvPr/>
          </p:nvSpPr>
          <p:spPr bwMode="auto">
            <a:xfrm>
              <a:off x="1440180" y="2453424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2355"/>
            <p:cNvSpPr>
              <a:spLocks noChangeShapeType="1"/>
            </p:cNvSpPr>
            <p:nvPr/>
          </p:nvSpPr>
          <p:spPr bwMode="auto">
            <a:xfrm flipV="1">
              <a:off x="1440180" y="2859767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Line 2354"/>
            <p:cNvSpPr>
              <a:spLocks noChangeShapeType="1"/>
            </p:cNvSpPr>
            <p:nvPr/>
          </p:nvSpPr>
          <p:spPr bwMode="auto">
            <a:xfrm flipH="1" flipV="1">
              <a:off x="2200275" y="2859767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Line 2353"/>
            <p:cNvSpPr>
              <a:spLocks noChangeShapeType="1"/>
            </p:cNvSpPr>
            <p:nvPr/>
          </p:nvSpPr>
          <p:spPr bwMode="auto">
            <a:xfrm flipH="1">
              <a:off x="2200275" y="2453424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2352"/>
            <p:cNvSpPr>
              <a:spLocks noChangeArrowheads="1"/>
            </p:cNvSpPr>
            <p:nvPr/>
          </p:nvSpPr>
          <p:spPr bwMode="auto">
            <a:xfrm>
              <a:off x="1504315" y="2600089"/>
              <a:ext cx="659309" cy="108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sz="800" b="1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Communication</a:t>
              </a:r>
              <a:endParaRPr kumimoji="0" lang="en-US" sz="2000">
                <a:ea typeface="Calibri" pitchFamily="34" charset="0"/>
                <a:cs typeface="Arial" charset="0"/>
              </a:endParaRPr>
            </a:p>
          </p:txBody>
        </p:sp>
        <p:sp>
          <p:nvSpPr>
            <p:cNvPr id="167" name="Rectangle 2351"/>
            <p:cNvSpPr>
              <a:spLocks noChangeArrowheads="1"/>
            </p:cNvSpPr>
            <p:nvPr/>
          </p:nvSpPr>
          <p:spPr bwMode="auto">
            <a:xfrm>
              <a:off x="1457325" y="3050875"/>
              <a:ext cx="11430" cy="307297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Rectangle 2350"/>
            <p:cNvSpPr>
              <a:spLocks noChangeArrowheads="1"/>
            </p:cNvSpPr>
            <p:nvPr/>
          </p:nvSpPr>
          <p:spPr bwMode="auto">
            <a:xfrm>
              <a:off x="1468755" y="3050875"/>
              <a:ext cx="5715" cy="307297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Rectangle 2349"/>
            <p:cNvSpPr>
              <a:spLocks noChangeArrowheads="1"/>
            </p:cNvSpPr>
            <p:nvPr/>
          </p:nvSpPr>
          <p:spPr bwMode="auto">
            <a:xfrm>
              <a:off x="1474470" y="3050875"/>
              <a:ext cx="6350" cy="307297"/>
            </a:xfrm>
            <a:prstGeom prst="rect">
              <a:avLst/>
            </a:prstGeom>
            <a:solidFill>
              <a:srgbClr val="FF9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Rectangle 2348"/>
            <p:cNvSpPr>
              <a:spLocks noChangeArrowheads="1"/>
            </p:cNvSpPr>
            <p:nvPr/>
          </p:nvSpPr>
          <p:spPr bwMode="auto">
            <a:xfrm>
              <a:off x="1480820" y="3050875"/>
              <a:ext cx="5715" cy="307297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Rectangle 2347"/>
            <p:cNvSpPr>
              <a:spLocks noChangeArrowheads="1"/>
            </p:cNvSpPr>
            <p:nvPr/>
          </p:nvSpPr>
          <p:spPr bwMode="auto">
            <a:xfrm>
              <a:off x="1486535" y="3050875"/>
              <a:ext cx="5715" cy="307297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Rectangle 2346"/>
            <p:cNvSpPr>
              <a:spLocks noChangeArrowheads="1"/>
            </p:cNvSpPr>
            <p:nvPr/>
          </p:nvSpPr>
          <p:spPr bwMode="auto">
            <a:xfrm>
              <a:off x="1492250" y="3050875"/>
              <a:ext cx="6350" cy="307297"/>
            </a:xfrm>
            <a:prstGeom prst="rect">
              <a:avLst/>
            </a:prstGeom>
            <a:solidFill>
              <a:srgbClr val="FFA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Rectangle 2345"/>
            <p:cNvSpPr>
              <a:spLocks noChangeArrowheads="1"/>
            </p:cNvSpPr>
            <p:nvPr/>
          </p:nvSpPr>
          <p:spPr bwMode="auto">
            <a:xfrm>
              <a:off x="1498600" y="3050875"/>
              <a:ext cx="5715" cy="307297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Rectangle 2344"/>
            <p:cNvSpPr>
              <a:spLocks noChangeArrowheads="1"/>
            </p:cNvSpPr>
            <p:nvPr/>
          </p:nvSpPr>
          <p:spPr bwMode="auto">
            <a:xfrm>
              <a:off x="1504315" y="3050875"/>
              <a:ext cx="5715" cy="307297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Rectangle 2343"/>
            <p:cNvSpPr>
              <a:spLocks noChangeArrowheads="1"/>
            </p:cNvSpPr>
            <p:nvPr/>
          </p:nvSpPr>
          <p:spPr bwMode="auto">
            <a:xfrm>
              <a:off x="1510030" y="3050875"/>
              <a:ext cx="6350" cy="307297"/>
            </a:xfrm>
            <a:prstGeom prst="rect">
              <a:avLst/>
            </a:prstGeom>
            <a:solidFill>
              <a:srgbClr val="FFA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2342"/>
            <p:cNvSpPr>
              <a:spLocks noChangeArrowheads="1"/>
            </p:cNvSpPr>
            <p:nvPr/>
          </p:nvSpPr>
          <p:spPr bwMode="auto">
            <a:xfrm>
              <a:off x="1516380" y="3050875"/>
              <a:ext cx="5715" cy="307297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Rectangle 2341"/>
            <p:cNvSpPr>
              <a:spLocks noChangeArrowheads="1"/>
            </p:cNvSpPr>
            <p:nvPr/>
          </p:nvSpPr>
          <p:spPr bwMode="auto">
            <a:xfrm>
              <a:off x="1522095" y="3050875"/>
              <a:ext cx="5715" cy="307297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Rectangle 2340"/>
            <p:cNvSpPr>
              <a:spLocks noChangeArrowheads="1"/>
            </p:cNvSpPr>
            <p:nvPr/>
          </p:nvSpPr>
          <p:spPr bwMode="auto">
            <a:xfrm>
              <a:off x="1527810" y="3050875"/>
              <a:ext cx="5715" cy="307297"/>
            </a:xfrm>
            <a:prstGeom prst="rect">
              <a:avLst/>
            </a:prstGeom>
            <a:solidFill>
              <a:srgbClr val="FFA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Rectangle 2339"/>
            <p:cNvSpPr>
              <a:spLocks noChangeArrowheads="1"/>
            </p:cNvSpPr>
            <p:nvPr/>
          </p:nvSpPr>
          <p:spPr bwMode="auto">
            <a:xfrm>
              <a:off x="1533525" y="3050875"/>
              <a:ext cx="6350" cy="307297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Rectangle 2338"/>
            <p:cNvSpPr>
              <a:spLocks noChangeArrowheads="1"/>
            </p:cNvSpPr>
            <p:nvPr/>
          </p:nvSpPr>
          <p:spPr bwMode="auto">
            <a:xfrm>
              <a:off x="1539875" y="3050875"/>
              <a:ext cx="5715" cy="307297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Rectangle 2337"/>
            <p:cNvSpPr>
              <a:spLocks noChangeArrowheads="1"/>
            </p:cNvSpPr>
            <p:nvPr/>
          </p:nvSpPr>
          <p:spPr bwMode="auto">
            <a:xfrm>
              <a:off x="1545590" y="3050875"/>
              <a:ext cx="5715" cy="307297"/>
            </a:xfrm>
            <a:prstGeom prst="rect">
              <a:avLst/>
            </a:prstGeom>
            <a:solidFill>
              <a:srgbClr val="FFB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2336"/>
            <p:cNvSpPr>
              <a:spLocks noChangeArrowheads="1"/>
            </p:cNvSpPr>
            <p:nvPr/>
          </p:nvSpPr>
          <p:spPr bwMode="auto">
            <a:xfrm>
              <a:off x="1551305" y="3050875"/>
              <a:ext cx="6350" cy="307297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Rectangle 2335"/>
            <p:cNvSpPr>
              <a:spLocks noChangeArrowheads="1"/>
            </p:cNvSpPr>
            <p:nvPr/>
          </p:nvSpPr>
          <p:spPr bwMode="auto">
            <a:xfrm>
              <a:off x="1557655" y="3050875"/>
              <a:ext cx="5715" cy="307297"/>
            </a:xfrm>
            <a:prstGeom prst="rect">
              <a:avLst/>
            </a:prstGeom>
            <a:solidFill>
              <a:srgbClr val="FFB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Rectangle 2334"/>
            <p:cNvSpPr>
              <a:spLocks noChangeArrowheads="1"/>
            </p:cNvSpPr>
            <p:nvPr/>
          </p:nvSpPr>
          <p:spPr bwMode="auto">
            <a:xfrm>
              <a:off x="1563370" y="3050875"/>
              <a:ext cx="5715" cy="307297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Rectangle 2333"/>
            <p:cNvSpPr>
              <a:spLocks noChangeArrowheads="1"/>
            </p:cNvSpPr>
            <p:nvPr/>
          </p:nvSpPr>
          <p:spPr bwMode="auto">
            <a:xfrm>
              <a:off x="1569085" y="3050875"/>
              <a:ext cx="6350" cy="307297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Rectangle 2332"/>
            <p:cNvSpPr>
              <a:spLocks noChangeArrowheads="1"/>
            </p:cNvSpPr>
            <p:nvPr/>
          </p:nvSpPr>
          <p:spPr bwMode="auto">
            <a:xfrm>
              <a:off x="1575435" y="3050875"/>
              <a:ext cx="5715" cy="307297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Rectangle 2331"/>
            <p:cNvSpPr>
              <a:spLocks noChangeArrowheads="1"/>
            </p:cNvSpPr>
            <p:nvPr/>
          </p:nvSpPr>
          <p:spPr bwMode="auto">
            <a:xfrm>
              <a:off x="1581150" y="3050875"/>
              <a:ext cx="5715" cy="307297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Rectangle 2330"/>
            <p:cNvSpPr>
              <a:spLocks noChangeArrowheads="1"/>
            </p:cNvSpPr>
            <p:nvPr/>
          </p:nvSpPr>
          <p:spPr bwMode="auto">
            <a:xfrm>
              <a:off x="1586865" y="3050875"/>
              <a:ext cx="5715" cy="307297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Rectangle 2329"/>
            <p:cNvSpPr>
              <a:spLocks noChangeArrowheads="1"/>
            </p:cNvSpPr>
            <p:nvPr/>
          </p:nvSpPr>
          <p:spPr bwMode="auto">
            <a:xfrm>
              <a:off x="1592580" y="3050875"/>
              <a:ext cx="6350" cy="307297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Rectangle 2328"/>
            <p:cNvSpPr>
              <a:spLocks noChangeArrowheads="1"/>
            </p:cNvSpPr>
            <p:nvPr/>
          </p:nvSpPr>
          <p:spPr bwMode="auto">
            <a:xfrm>
              <a:off x="1598930" y="3050875"/>
              <a:ext cx="5715" cy="307297"/>
            </a:xfrm>
            <a:prstGeom prst="rect">
              <a:avLst/>
            </a:prstGeom>
            <a:solidFill>
              <a:srgbClr val="FFB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Rectangle 2327"/>
            <p:cNvSpPr>
              <a:spLocks noChangeArrowheads="1"/>
            </p:cNvSpPr>
            <p:nvPr/>
          </p:nvSpPr>
          <p:spPr bwMode="auto">
            <a:xfrm>
              <a:off x="1604645" y="3050875"/>
              <a:ext cx="5715" cy="307297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Rectangle 2326"/>
            <p:cNvSpPr>
              <a:spLocks noChangeArrowheads="1"/>
            </p:cNvSpPr>
            <p:nvPr/>
          </p:nvSpPr>
          <p:spPr bwMode="auto">
            <a:xfrm>
              <a:off x="1610360" y="3050875"/>
              <a:ext cx="6350" cy="307297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Rectangle 2325"/>
            <p:cNvSpPr>
              <a:spLocks noChangeArrowheads="1"/>
            </p:cNvSpPr>
            <p:nvPr/>
          </p:nvSpPr>
          <p:spPr bwMode="auto">
            <a:xfrm>
              <a:off x="1616710" y="3050875"/>
              <a:ext cx="5715" cy="307297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Rectangle 2324"/>
            <p:cNvSpPr>
              <a:spLocks noChangeArrowheads="1"/>
            </p:cNvSpPr>
            <p:nvPr/>
          </p:nvSpPr>
          <p:spPr bwMode="auto">
            <a:xfrm>
              <a:off x="1622425" y="3050875"/>
              <a:ext cx="5715" cy="307297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Rectangle 2323"/>
            <p:cNvSpPr>
              <a:spLocks noChangeArrowheads="1"/>
            </p:cNvSpPr>
            <p:nvPr/>
          </p:nvSpPr>
          <p:spPr bwMode="auto">
            <a:xfrm>
              <a:off x="1628140" y="3050875"/>
              <a:ext cx="6350" cy="307297"/>
            </a:xfrm>
            <a:prstGeom prst="rect">
              <a:avLst/>
            </a:prstGeom>
            <a:solidFill>
              <a:srgbClr val="FFC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Rectangle 2322"/>
            <p:cNvSpPr>
              <a:spLocks noChangeArrowheads="1"/>
            </p:cNvSpPr>
            <p:nvPr/>
          </p:nvSpPr>
          <p:spPr bwMode="auto">
            <a:xfrm>
              <a:off x="1634490" y="3050875"/>
              <a:ext cx="5715" cy="307297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2321"/>
            <p:cNvSpPr>
              <a:spLocks noChangeArrowheads="1"/>
            </p:cNvSpPr>
            <p:nvPr/>
          </p:nvSpPr>
          <p:spPr bwMode="auto">
            <a:xfrm>
              <a:off x="1640205" y="3050875"/>
              <a:ext cx="5715" cy="307297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Rectangle 2320"/>
            <p:cNvSpPr>
              <a:spLocks noChangeArrowheads="1"/>
            </p:cNvSpPr>
            <p:nvPr/>
          </p:nvSpPr>
          <p:spPr bwMode="auto">
            <a:xfrm>
              <a:off x="1645920" y="3050875"/>
              <a:ext cx="5715" cy="307297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Rectangle 2319"/>
            <p:cNvSpPr>
              <a:spLocks noChangeArrowheads="1"/>
            </p:cNvSpPr>
            <p:nvPr/>
          </p:nvSpPr>
          <p:spPr bwMode="auto">
            <a:xfrm>
              <a:off x="1651635" y="3050875"/>
              <a:ext cx="6350" cy="307297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Rectangle 2318"/>
            <p:cNvSpPr>
              <a:spLocks noChangeArrowheads="1"/>
            </p:cNvSpPr>
            <p:nvPr/>
          </p:nvSpPr>
          <p:spPr bwMode="auto">
            <a:xfrm>
              <a:off x="1657985" y="3050875"/>
              <a:ext cx="5715" cy="307297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Rectangle 2317"/>
            <p:cNvSpPr>
              <a:spLocks noChangeArrowheads="1"/>
            </p:cNvSpPr>
            <p:nvPr/>
          </p:nvSpPr>
          <p:spPr bwMode="auto">
            <a:xfrm>
              <a:off x="1663700" y="3050875"/>
              <a:ext cx="5715" cy="307297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Rectangle 2316"/>
            <p:cNvSpPr>
              <a:spLocks noChangeArrowheads="1"/>
            </p:cNvSpPr>
            <p:nvPr/>
          </p:nvSpPr>
          <p:spPr bwMode="auto">
            <a:xfrm>
              <a:off x="1669415" y="3050875"/>
              <a:ext cx="6350" cy="307297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Rectangle 2315"/>
            <p:cNvSpPr>
              <a:spLocks noChangeArrowheads="1"/>
            </p:cNvSpPr>
            <p:nvPr/>
          </p:nvSpPr>
          <p:spPr bwMode="auto">
            <a:xfrm>
              <a:off x="1675765" y="3050875"/>
              <a:ext cx="5715" cy="307297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Rectangle 2314"/>
            <p:cNvSpPr>
              <a:spLocks noChangeArrowheads="1"/>
            </p:cNvSpPr>
            <p:nvPr/>
          </p:nvSpPr>
          <p:spPr bwMode="auto">
            <a:xfrm>
              <a:off x="1681480" y="3050875"/>
              <a:ext cx="5715" cy="307297"/>
            </a:xfrm>
            <a:prstGeom prst="rect">
              <a:avLst/>
            </a:prstGeom>
            <a:solidFill>
              <a:srgbClr val="FFD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Rectangle 2313"/>
            <p:cNvSpPr>
              <a:spLocks noChangeArrowheads="1"/>
            </p:cNvSpPr>
            <p:nvPr/>
          </p:nvSpPr>
          <p:spPr bwMode="auto">
            <a:xfrm>
              <a:off x="1687195" y="3050875"/>
              <a:ext cx="6350" cy="307297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2312"/>
            <p:cNvSpPr>
              <a:spLocks noChangeArrowheads="1"/>
            </p:cNvSpPr>
            <p:nvPr/>
          </p:nvSpPr>
          <p:spPr bwMode="auto">
            <a:xfrm>
              <a:off x="1693545" y="3050875"/>
              <a:ext cx="5715" cy="307297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311"/>
            <p:cNvSpPr>
              <a:spLocks noChangeArrowheads="1"/>
            </p:cNvSpPr>
            <p:nvPr/>
          </p:nvSpPr>
          <p:spPr bwMode="auto">
            <a:xfrm>
              <a:off x="1699260" y="3050875"/>
              <a:ext cx="5715" cy="307297"/>
            </a:xfrm>
            <a:prstGeom prst="rect">
              <a:avLst/>
            </a:prstGeom>
            <a:solidFill>
              <a:srgbClr val="FFD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2310"/>
            <p:cNvSpPr>
              <a:spLocks noChangeArrowheads="1"/>
            </p:cNvSpPr>
            <p:nvPr/>
          </p:nvSpPr>
          <p:spPr bwMode="auto">
            <a:xfrm>
              <a:off x="1704975" y="3050875"/>
              <a:ext cx="5715" cy="307297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Rectangle 2309"/>
            <p:cNvSpPr>
              <a:spLocks noChangeArrowheads="1"/>
            </p:cNvSpPr>
            <p:nvPr/>
          </p:nvSpPr>
          <p:spPr bwMode="auto">
            <a:xfrm>
              <a:off x="1710690" y="3050875"/>
              <a:ext cx="6350" cy="307297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Rectangle 2308"/>
            <p:cNvSpPr>
              <a:spLocks noChangeArrowheads="1"/>
            </p:cNvSpPr>
            <p:nvPr/>
          </p:nvSpPr>
          <p:spPr bwMode="auto">
            <a:xfrm>
              <a:off x="1717040" y="3050875"/>
              <a:ext cx="5715" cy="307297"/>
            </a:xfrm>
            <a:prstGeom prst="rect">
              <a:avLst/>
            </a:prstGeom>
            <a:solidFill>
              <a:srgbClr val="FFE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Rectangle 2307"/>
            <p:cNvSpPr>
              <a:spLocks noChangeArrowheads="1"/>
            </p:cNvSpPr>
            <p:nvPr/>
          </p:nvSpPr>
          <p:spPr bwMode="auto">
            <a:xfrm>
              <a:off x="1722755" y="3050875"/>
              <a:ext cx="5715" cy="307297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Rectangle 2306"/>
            <p:cNvSpPr>
              <a:spLocks noChangeArrowheads="1"/>
            </p:cNvSpPr>
            <p:nvPr/>
          </p:nvSpPr>
          <p:spPr bwMode="auto">
            <a:xfrm>
              <a:off x="1728470" y="3050875"/>
              <a:ext cx="6350" cy="307297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Rectangle 2305"/>
            <p:cNvSpPr>
              <a:spLocks noChangeArrowheads="1"/>
            </p:cNvSpPr>
            <p:nvPr/>
          </p:nvSpPr>
          <p:spPr bwMode="auto">
            <a:xfrm>
              <a:off x="1734820" y="3050875"/>
              <a:ext cx="5715" cy="307297"/>
            </a:xfrm>
            <a:prstGeom prst="rect">
              <a:avLst/>
            </a:prstGeom>
            <a:solidFill>
              <a:srgbClr val="FFE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Rectangle 2304"/>
            <p:cNvSpPr>
              <a:spLocks noChangeArrowheads="1"/>
            </p:cNvSpPr>
            <p:nvPr/>
          </p:nvSpPr>
          <p:spPr bwMode="auto">
            <a:xfrm>
              <a:off x="1740535" y="3050875"/>
              <a:ext cx="5715" cy="307297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Rectangle 2303"/>
            <p:cNvSpPr>
              <a:spLocks noChangeArrowheads="1"/>
            </p:cNvSpPr>
            <p:nvPr/>
          </p:nvSpPr>
          <p:spPr bwMode="auto">
            <a:xfrm>
              <a:off x="1746250" y="3050875"/>
              <a:ext cx="6350" cy="307297"/>
            </a:xfrm>
            <a:prstGeom prst="rect">
              <a:avLst/>
            </a:prstGeom>
            <a:solidFill>
              <a:srgbClr val="FFE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Rectangle 2302"/>
            <p:cNvSpPr>
              <a:spLocks noChangeArrowheads="1"/>
            </p:cNvSpPr>
            <p:nvPr/>
          </p:nvSpPr>
          <p:spPr bwMode="auto">
            <a:xfrm>
              <a:off x="1752600" y="3050875"/>
              <a:ext cx="5715" cy="307297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Rectangle 2301"/>
            <p:cNvSpPr>
              <a:spLocks noChangeArrowheads="1"/>
            </p:cNvSpPr>
            <p:nvPr/>
          </p:nvSpPr>
          <p:spPr bwMode="auto">
            <a:xfrm>
              <a:off x="1758315" y="3050875"/>
              <a:ext cx="5715" cy="307297"/>
            </a:xfrm>
            <a:prstGeom prst="rect">
              <a:avLst/>
            </a:prstGeom>
            <a:solidFill>
              <a:srgbClr val="FFE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Rectangle 2300"/>
            <p:cNvSpPr>
              <a:spLocks noChangeArrowheads="1"/>
            </p:cNvSpPr>
            <p:nvPr/>
          </p:nvSpPr>
          <p:spPr bwMode="auto">
            <a:xfrm>
              <a:off x="1764030" y="3050875"/>
              <a:ext cx="5715" cy="307297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299"/>
            <p:cNvSpPr>
              <a:spLocks noChangeArrowheads="1"/>
            </p:cNvSpPr>
            <p:nvPr/>
          </p:nvSpPr>
          <p:spPr bwMode="auto">
            <a:xfrm>
              <a:off x="1769745" y="3050875"/>
              <a:ext cx="6350" cy="307297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2298"/>
            <p:cNvSpPr>
              <a:spLocks noChangeArrowheads="1"/>
            </p:cNvSpPr>
            <p:nvPr/>
          </p:nvSpPr>
          <p:spPr bwMode="auto">
            <a:xfrm>
              <a:off x="1776095" y="3050875"/>
              <a:ext cx="5715" cy="307297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2297"/>
            <p:cNvSpPr>
              <a:spLocks noChangeArrowheads="1"/>
            </p:cNvSpPr>
            <p:nvPr/>
          </p:nvSpPr>
          <p:spPr bwMode="auto">
            <a:xfrm>
              <a:off x="1781810" y="3050875"/>
              <a:ext cx="5715" cy="307297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2296"/>
            <p:cNvSpPr>
              <a:spLocks noChangeArrowheads="1"/>
            </p:cNvSpPr>
            <p:nvPr/>
          </p:nvSpPr>
          <p:spPr bwMode="auto">
            <a:xfrm>
              <a:off x="1787525" y="3050875"/>
              <a:ext cx="6350" cy="307297"/>
            </a:xfrm>
            <a:prstGeom prst="rect">
              <a:avLst/>
            </a:prstGeom>
            <a:solidFill>
              <a:srgbClr val="FFF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2295"/>
            <p:cNvSpPr>
              <a:spLocks noChangeArrowheads="1"/>
            </p:cNvSpPr>
            <p:nvPr/>
          </p:nvSpPr>
          <p:spPr bwMode="auto">
            <a:xfrm>
              <a:off x="1793875" y="3050875"/>
              <a:ext cx="5715" cy="307297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2294"/>
            <p:cNvSpPr>
              <a:spLocks noChangeArrowheads="1"/>
            </p:cNvSpPr>
            <p:nvPr/>
          </p:nvSpPr>
          <p:spPr bwMode="auto">
            <a:xfrm>
              <a:off x="1799590" y="3050875"/>
              <a:ext cx="5715" cy="307297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Rectangle 2293"/>
            <p:cNvSpPr>
              <a:spLocks noChangeArrowheads="1"/>
            </p:cNvSpPr>
            <p:nvPr/>
          </p:nvSpPr>
          <p:spPr bwMode="auto">
            <a:xfrm>
              <a:off x="1805305" y="3050875"/>
              <a:ext cx="6350" cy="307297"/>
            </a:xfrm>
            <a:prstGeom prst="rect">
              <a:avLst/>
            </a:prstGeom>
            <a:solidFill>
              <a:srgbClr val="FFF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Rectangle 2292"/>
            <p:cNvSpPr>
              <a:spLocks noChangeArrowheads="1"/>
            </p:cNvSpPr>
            <p:nvPr/>
          </p:nvSpPr>
          <p:spPr bwMode="auto">
            <a:xfrm>
              <a:off x="1811655" y="3050875"/>
              <a:ext cx="5715" cy="307297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Rectangle 2291"/>
            <p:cNvSpPr>
              <a:spLocks noChangeArrowheads="1"/>
            </p:cNvSpPr>
            <p:nvPr/>
          </p:nvSpPr>
          <p:spPr bwMode="auto">
            <a:xfrm>
              <a:off x="1817370" y="3050875"/>
              <a:ext cx="5715" cy="307297"/>
            </a:xfrm>
            <a:prstGeom prst="rect">
              <a:avLst/>
            </a:prstGeom>
            <a:solidFill>
              <a:srgbClr val="FFF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Rectangle 2290"/>
            <p:cNvSpPr>
              <a:spLocks noChangeArrowheads="1"/>
            </p:cNvSpPr>
            <p:nvPr/>
          </p:nvSpPr>
          <p:spPr bwMode="auto">
            <a:xfrm>
              <a:off x="1823085" y="3050875"/>
              <a:ext cx="5715" cy="307297"/>
            </a:xfrm>
            <a:prstGeom prst="rect">
              <a:avLst/>
            </a:prstGeom>
            <a:solidFill>
              <a:srgbClr val="FF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Rectangle 2289"/>
            <p:cNvSpPr>
              <a:spLocks noChangeArrowheads="1"/>
            </p:cNvSpPr>
            <p:nvPr/>
          </p:nvSpPr>
          <p:spPr bwMode="auto">
            <a:xfrm>
              <a:off x="1828800" y="3050875"/>
              <a:ext cx="6350" cy="30729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Rectangle 2288"/>
            <p:cNvSpPr>
              <a:spLocks noChangeArrowheads="1"/>
            </p:cNvSpPr>
            <p:nvPr/>
          </p:nvSpPr>
          <p:spPr bwMode="auto">
            <a:xfrm>
              <a:off x="1835150" y="3050875"/>
              <a:ext cx="5715" cy="307297"/>
            </a:xfrm>
            <a:prstGeom prst="rect">
              <a:avLst/>
            </a:prstGeom>
            <a:solidFill>
              <a:srgbClr val="FFF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Rectangle 2287"/>
            <p:cNvSpPr>
              <a:spLocks noChangeArrowheads="1"/>
            </p:cNvSpPr>
            <p:nvPr/>
          </p:nvSpPr>
          <p:spPr bwMode="auto">
            <a:xfrm>
              <a:off x="1840865" y="3050875"/>
              <a:ext cx="5715" cy="307297"/>
            </a:xfrm>
            <a:prstGeom prst="rect">
              <a:avLst/>
            </a:prstGeom>
            <a:solidFill>
              <a:srgbClr val="FFF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Rectangle 2286"/>
            <p:cNvSpPr>
              <a:spLocks noChangeArrowheads="1"/>
            </p:cNvSpPr>
            <p:nvPr/>
          </p:nvSpPr>
          <p:spPr bwMode="auto">
            <a:xfrm>
              <a:off x="1846580" y="3050875"/>
              <a:ext cx="6350" cy="307297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Rectangle 2285"/>
            <p:cNvSpPr>
              <a:spLocks noChangeArrowheads="1"/>
            </p:cNvSpPr>
            <p:nvPr/>
          </p:nvSpPr>
          <p:spPr bwMode="auto">
            <a:xfrm>
              <a:off x="1852930" y="3050875"/>
              <a:ext cx="5715" cy="307297"/>
            </a:xfrm>
            <a:prstGeom prst="rect">
              <a:avLst/>
            </a:prstGeom>
            <a:solidFill>
              <a:srgbClr val="FFF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Rectangle 2284"/>
            <p:cNvSpPr>
              <a:spLocks noChangeArrowheads="1"/>
            </p:cNvSpPr>
            <p:nvPr/>
          </p:nvSpPr>
          <p:spPr bwMode="auto">
            <a:xfrm>
              <a:off x="1858645" y="3050875"/>
              <a:ext cx="5715" cy="307297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Rectangle 2283"/>
            <p:cNvSpPr>
              <a:spLocks noChangeArrowheads="1"/>
            </p:cNvSpPr>
            <p:nvPr/>
          </p:nvSpPr>
          <p:spPr bwMode="auto">
            <a:xfrm>
              <a:off x="1864360" y="3050875"/>
              <a:ext cx="6350" cy="307297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Rectangle 2282"/>
            <p:cNvSpPr>
              <a:spLocks noChangeArrowheads="1"/>
            </p:cNvSpPr>
            <p:nvPr/>
          </p:nvSpPr>
          <p:spPr bwMode="auto">
            <a:xfrm>
              <a:off x="1870710" y="3050875"/>
              <a:ext cx="5715" cy="307297"/>
            </a:xfrm>
            <a:prstGeom prst="rect">
              <a:avLst/>
            </a:prstGeom>
            <a:solidFill>
              <a:srgbClr val="FFF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Rectangle 2281"/>
            <p:cNvSpPr>
              <a:spLocks noChangeArrowheads="1"/>
            </p:cNvSpPr>
            <p:nvPr/>
          </p:nvSpPr>
          <p:spPr bwMode="auto">
            <a:xfrm>
              <a:off x="1876425" y="3050875"/>
              <a:ext cx="5715" cy="307297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Rectangle 2280"/>
            <p:cNvSpPr>
              <a:spLocks noChangeArrowheads="1"/>
            </p:cNvSpPr>
            <p:nvPr/>
          </p:nvSpPr>
          <p:spPr bwMode="auto">
            <a:xfrm>
              <a:off x="1882140" y="3050875"/>
              <a:ext cx="6350" cy="307297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Rectangle 2279"/>
            <p:cNvSpPr>
              <a:spLocks noChangeArrowheads="1"/>
            </p:cNvSpPr>
            <p:nvPr/>
          </p:nvSpPr>
          <p:spPr bwMode="auto">
            <a:xfrm>
              <a:off x="1888490" y="3050875"/>
              <a:ext cx="5715" cy="307297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Rectangle 2278"/>
            <p:cNvSpPr>
              <a:spLocks noChangeArrowheads="1"/>
            </p:cNvSpPr>
            <p:nvPr/>
          </p:nvSpPr>
          <p:spPr bwMode="auto">
            <a:xfrm>
              <a:off x="1894205" y="3050875"/>
              <a:ext cx="5715" cy="307297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Rectangle 2277"/>
            <p:cNvSpPr>
              <a:spLocks noChangeArrowheads="1"/>
            </p:cNvSpPr>
            <p:nvPr/>
          </p:nvSpPr>
          <p:spPr bwMode="auto">
            <a:xfrm>
              <a:off x="1899920" y="3050875"/>
              <a:ext cx="5715" cy="307297"/>
            </a:xfrm>
            <a:prstGeom prst="rect">
              <a:avLst/>
            </a:prstGeom>
            <a:solidFill>
              <a:srgbClr val="FF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Rectangle 2276"/>
            <p:cNvSpPr>
              <a:spLocks noChangeArrowheads="1"/>
            </p:cNvSpPr>
            <p:nvPr/>
          </p:nvSpPr>
          <p:spPr bwMode="auto">
            <a:xfrm>
              <a:off x="1905635" y="3050875"/>
              <a:ext cx="6350" cy="307297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Rectangle 2275"/>
            <p:cNvSpPr>
              <a:spLocks noChangeArrowheads="1"/>
            </p:cNvSpPr>
            <p:nvPr/>
          </p:nvSpPr>
          <p:spPr bwMode="auto">
            <a:xfrm>
              <a:off x="1911985" y="3050875"/>
              <a:ext cx="5715" cy="307297"/>
            </a:xfrm>
            <a:prstGeom prst="rect">
              <a:avLst/>
            </a:prstGeom>
            <a:solidFill>
              <a:srgbClr val="FFE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Rectangle 2274"/>
            <p:cNvSpPr>
              <a:spLocks noChangeArrowheads="1"/>
            </p:cNvSpPr>
            <p:nvPr/>
          </p:nvSpPr>
          <p:spPr bwMode="auto">
            <a:xfrm>
              <a:off x="1917700" y="3050875"/>
              <a:ext cx="5715" cy="307297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Rectangle 2273"/>
            <p:cNvSpPr>
              <a:spLocks noChangeArrowheads="1"/>
            </p:cNvSpPr>
            <p:nvPr/>
          </p:nvSpPr>
          <p:spPr bwMode="auto">
            <a:xfrm>
              <a:off x="1923415" y="3050875"/>
              <a:ext cx="6350" cy="307297"/>
            </a:xfrm>
            <a:prstGeom prst="rect">
              <a:avLst/>
            </a:prstGeom>
            <a:solidFill>
              <a:srgbClr val="FFE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Rectangle 2272"/>
            <p:cNvSpPr>
              <a:spLocks noChangeArrowheads="1"/>
            </p:cNvSpPr>
            <p:nvPr/>
          </p:nvSpPr>
          <p:spPr bwMode="auto">
            <a:xfrm>
              <a:off x="1929765" y="3050875"/>
              <a:ext cx="5715" cy="307297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Rectangle 2271"/>
            <p:cNvSpPr>
              <a:spLocks noChangeArrowheads="1"/>
            </p:cNvSpPr>
            <p:nvPr/>
          </p:nvSpPr>
          <p:spPr bwMode="auto">
            <a:xfrm>
              <a:off x="1935480" y="3050875"/>
              <a:ext cx="5715" cy="307297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Rectangle 2270"/>
            <p:cNvSpPr>
              <a:spLocks noChangeArrowheads="1"/>
            </p:cNvSpPr>
            <p:nvPr/>
          </p:nvSpPr>
          <p:spPr bwMode="auto">
            <a:xfrm>
              <a:off x="1941195" y="3050875"/>
              <a:ext cx="6350" cy="307297"/>
            </a:xfrm>
            <a:prstGeom prst="rect">
              <a:avLst/>
            </a:prstGeom>
            <a:solidFill>
              <a:srgbClr val="FFE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Rectangle 2269"/>
            <p:cNvSpPr>
              <a:spLocks noChangeArrowheads="1"/>
            </p:cNvSpPr>
            <p:nvPr/>
          </p:nvSpPr>
          <p:spPr bwMode="auto">
            <a:xfrm>
              <a:off x="1947545" y="3050875"/>
              <a:ext cx="5715" cy="307297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Rectangle 2268"/>
            <p:cNvSpPr>
              <a:spLocks noChangeArrowheads="1"/>
            </p:cNvSpPr>
            <p:nvPr/>
          </p:nvSpPr>
          <p:spPr bwMode="auto">
            <a:xfrm>
              <a:off x="1953260" y="3050875"/>
              <a:ext cx="5715" cy="307297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Rectangle 2267"/>
            <p:cNvSpPr>
              <a:spLocks noChangeArrowheads="1"/>
            </p:cNvSpPr>
            <p:nvPr/>
          </p:nvSpPr>
          <p:spPr bwMode="auto">
            <a:xfrm>
              <a:off x="1958975" y="3050875"/>
              <a:ext cx="5715" cy="307297"/>
            </a:xfrm>
            <a:prstGeom prst="rect">
              <a:avLst/>
            </a:prstGeom>
            <a:solidFill>
              <a:srgbClr val="FFD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2266"/>
            <p:cNvSpPr>
              <a:spLocks noChangeArrowheads="1"/>
            </p:cNvSpPr>
            <p:nvPr/>
          </p:nvSpPr>
          <p:spPr bwMode="auto">
            <a:xfrm>
              <a:off x="1964690" y="3050875"/>
              <a:ext cx="6350" cy="307297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Rectangle 2265"/>
            <p:cNvSpPr>
              <a:spLocks noChangeArrowheads="1"/>
            </p:cNvSpPr>
            <p:nvPr/>
          </p:nvSpPr>
          <p:spPr bwMode="auto">
            <a:xfrm>
              <a:off x="1971040" y="3050875"/>
              <a:ext cx="5715" cy="307297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Rectangle 2264"/>
            <p:cNvSpPr>
              <a:spLocks noChangeArrowheads="1"/>
            </p:cNvSpPr>
            <p:nvPr/>
          </p:nvSpPr>
          <p:spPr bwMode="auto">
            <a:xfrm>
              <a:off x="1976755" y="3050875"/>
              <a:ext cx="5715" cy="307297"/>
            </a:xfrm>
            <a:prstGeom prst="rect">
              <a:avLst/>
            </a:prstGeom>
            <a:solidFill>
              <a:srgbClr val="FFD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Rectangle 2263"/>
            <p:cNvSpPr>
              <a:spLocks noChangeArrowheads="1"/>
            </p:cNvSpPr>
            <p:nvPr/>
          </p:nvSpPr>
          <p:spPr bwMode="auto">
            <a:xfrm>
              <a:off x="1982470" y="3050875"/>
              <a:ext cx="6350" cy="307297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Rectangle 2262"/>
            <p:cNvSpPr>
              <a:spLocks noChangeArrowheads="1"/>
            </p:cNvSpPr>
            <p:nvPr/>
          </p:nvSpPr>
          <p:spPr bwMode="auto">
            <a:xfrm>
              <a:off x="1988820" y="3050875"/>
              <a:ext cx="5715" cy="307297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Rectangle 2261"/>
            <p:cNvSpPr>
              <a:spLocks noChangeArrowheads="1"/>
            </p:cNvSpPr>
            <p:nvPr/>
          </p:nvSpPr>
          <p:spPr bwMode="auto">
            <a:xfrm>
              <a:off x="1994535" y="3050875"/>
              <a:ext cx="5715" cy="307297"/>
            </a:xfrm>
            <a:prstGeom prst="rect">
              <a:avLst/>
            </a:prstGeom>
            <a:solidFill>
              <a:srgbClr val="FFD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Rectangle 2260"/>
            <p:cNvSpPr>
              <a:spLocks noChangeArrowheads="1"/>
            </p:cNvSpPr>
            <p:nvPr/>
          </p:nvSpPr>
          <p:spPr bwMode="auto">
            <a:xfrm>
              <a:off x="2000250" y="3050875"/>
              <a:ext cx="6350" cy="307297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Rectangle 2259"/>
            <p:cNvSpPr>
              <a:spLocks noChangeArrowheads="1"/>
            </p:cNvSpPr>
            <p:nvPr/>
          </p:nvSpPr>
          <p:spPr bwMode="auto">
            <a:xfrm>
              <a:off x="2006600" y="3050875"/>
              <a:ext cx="5715" cy="307297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2258"/>
            <p:cNvSpPr>
              <a:spLocks noChangeArrowheads="1"/>
            </p:cNvSpPr>
            <p:nvPr/>
          </p:nvSpPr>
          <p:spPr bwMode="auto">
            <a:xfrm>
              <a:off x="2012315" y="3050875"/>
              <a:ext cx="5715" cy="307297"/>
            </a:xfrm>
            <a:prstGeom prst="rect">
              <a:avLst/>
            </a:prstGeom>
            <a:solidFill>
              <a:srgbClr val="FFC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Rectangle 2257"/>
            <p:cNvSpPr>
              <a:spLocks noChangeArrowheads="1"/>
            </p:cNvSpPr>
            <p:nvPr/>
          </p:nvSpPr>
          <p:spPr bwMode="auto">
            <a:xfrm>
              <a:off x="2018030" y="3050875"/>
              <a:ext cx="5715" cy="307297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Rectangle 2256"/>
            <p:cNvSpPr>
              <a:spLocks noChangeArrowheads="1"/>
            </p:cNvSpPr>
            <p:nvPr/>
          </p:nvSpPr>
          <p:spPr bwMode="auto">
            <a:xfrm>
              <a:off x="2023745" y="3050875"/>
              <a:ext cx="6350" cy="307297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Rectangle 2255"/>
            <p:cNvSpPr>
              <a:spLocks noChangeArrowheads="1"/>
            </p:cNvSpPr>
            <p:nvPr/>
          </p:nvSpPr>
          <p:spPr bwMode="auto">
            <a:xfrm>
              <a:off x="2030095" y="3050875"/>
              <a:ext cx="5715" cy="307297"/>
            </a:xfrm>
            <a:prstGeom prst="rect">
              <a:avLst/>
            </a:prstGeom>
            <a:solidFill>
              <a:srgbClr val="FFC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Rectangle 2254"/>
            <p:cNvSpPr>
              <a:spLocks noChangeArrowheads="1"/>
            </p:cNvSpPr>
            <p:nvPr/>
          </p:nvSpPr>
          <p:spPr bwMode="auto">
            <a:xfrm>
              <a:off x="2035810" y="3050875"/>
              <a:ext cx="5715" cy="307297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Rectangle 2253"/>
            <p:cNvSpPr>
              <a:spLocks noChangeArrowheads="1"/>
            </p:cNvSpPr>
            <p:nvPr/>
          </p:nvSpPr>
          <p:spPr bwMode="auto">
            <a:xfrm>
              <a:off x="2041525" y="3050875"/>
              <a:ext cx="6350" cy="307297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Rectangle 2252"/>
            <p:cNvSpPr>
              <a:spLocks noChangeArrowheads="1"/>
            </p:cNvSpPr>
            <p:nvPr/>
          </p:nvSpPr>
          <p:spPr bwMode="auto">
            <a:xfrm>
              <a:off x="2047875" y="3050875"/>
              <a:ext cx="5715" cy="307297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Rectangle 2251"/>
            <p:cNvSpPr>
              <a:spLocks noChangeArrowheads="1"/>
            </p:cNvSpPr>
            <p:nvPr/>
          </p:nvSpPr>
          <p:spPr bwMode="auto">
            <a:xfrm>
              <a:off x="2053590" y="3050875"/>
              <a:ext cx="5715" cy="307297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2250"/>
            <p:cNvSpPr>
              <a:spLocks noChangeArrowheads="1"/>
            </p:cNvSpPr>
            <p:nvPr/>
          </p:nvSpPr>
          <p:spPr bwMode="auto">
            <a:xfrm>
              <a:off x="2059305" y="3050875"/>
              <a:ext cx="6350" cy="307297"/>
            </a:xfrm>
            <a:prstGeom prst="rect">
              <a:avLst/>
            </a:prstGeom>
            <a:solidFill>
              <a:srgbClr val="FFC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Rectangle 2249"/>
            <p:cNvSpPr>
              <a:spLocks noChangeArrowheads="1"/>
            </p:cNvSpPr>
            <p:nvPr/>
          </p:nvSpPr>
          <p:spPr bwMode="auto">
            <a:xfrm>
              <a:off x="2065655" y="3050875"/>
              <a:ext cx="5715" cy="307297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Rectangle 2248"/>
            <p:cNvSpPr>
              <a:spLocks noChangeArrowheads="1"/>
            </p:cNvSpPr>
            <p:nvPr/>
          </p:nvSpPr>
          <p:spPr bwMode="auto">
            <a:xfrm>
              <a:off x="2071370" y="3050875"/>
              <a:ext cx="5715" cy="307297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Rectangle 2247"/>
            <p:cNvSpPr>
              <a:spLocks noChangeArrowheads="1"/>
            </p:cNvSpPr>
            <p:nvPr/>
          </p:nvSpPr>
          <p:spPr bwMode="auto">
            <a:xfrm>
              <a:off x="2077085" y="3050875"/>
              <a:ext cx="5715" cy="307297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Rectangle 2246"/>
            <p:cNvSpPr>
              <a:spLocks noChangeArrowheads="1"/>
            </p:cNvSpPr>
            <p:nvPr/>
          </p:nvSpPr>
          <p:spPr bwMode="auto">
            <a:xfrm>
              <a:off x="2082800" y="3050875"/>
              <a:ext cx="6350" cy="307297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Rectangle 2245"/>
            <p:cNvSpPr>
              <a:spLocks noChangeArrowheads="1"/>
            </p:cNvSpPr>
            <p:nvPr/>
          </p:nvSpPr>
          <p:spPr bwMode="auto">
            <a:xfrm>
              <a:off x="2089150" y="3050875"/>
              <a:ext cx="5715" cy="307297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Rectangle 2244"/>
            <p:cNvSpPr>
              <a:spLocks noChangeArrowheads="1"/>
            </p:cNvSpPr>
            <p:nvPr/>
          </p:nvSpPr>
          <p:spPr bwMode="auto">
            <a:xfrm>
              <a:off x="2094865" y="3050875"/>
              <a:ext cx="5715" cy="307297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Rectangle 2243"/>
            <p:cNvSpPr>
              <a:spLocks noChangeArrowheads="1"/>
            </p:cNvSpPr>
            <p:nvPr/>
          </p:nvSpPr>
          <p:spPr bwMode="auto">
            <a:xfrm>
              <a:off x="2100580" y="3050875"/>
              <a:ext cx="6350" cy="307297"/>
            </a:xfrm>
            <a:prstGeom prst="rect">
              <a:avLst/>
            </a:prstGeom>
            <a:solidFill>
              <a:srgbClr val="FFB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Rectangle 2242"/>
            <p:cNvSpPr>
              <a:spLocks noChangeArrowheads="1"/>
            </p:cNvSpPr>
            <p:nvPr/>
          </p:nvSpPr>
          <p:spPr bwMode="auto">
            <a:xfrm>
              <a:off x="2106930" y="3050875"/>
              <a:ext cx="5715" cy="307297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Rectangle 2241"/>
            <p:cNvSpPr>
              <a:spLocks noChangeArrowheads="1"/>
            </p:cNvSpPr>
            <p:nvPr/>
          </p:nvSpPr>
          <p:spPr bwMode="auto">
            <a:xfrm>
              <a:off x="2112645" y="3050875"/>
              <a:ext cx="5715" cy="307297"/>
            </a:xfrm>
            <a:prstGeom prst="rect">
              <a:avLst/>
            </a:prstGeom>
            <a:solidFill>
              <a:srgbClr val="FFB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Rectangle 2240"/>
            <p:cNvSpPr>
              <a:spLocks noChangeArrowheads="1"/>
            </p:cNvSpPr>
            <p:nvPr/>
          </p:nvSpPr>
          <p:spPr bwMode="auto">
            <a:xfrm>
              <a:off x="2118360" y="3050875"/>
              <a:ext cx="6350" cy="307297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Rectangle 2239"/>
            <p:cNvSpPr>
              <a:spLocks noChangeArrowheads="1"/>
            </p:cNvSpPr>
            <p:nvPr/>
          </p:nvSpPr>
          <p:spPr bwMode="auto">
            <a:xfrm>
              <a:off x="2124710" y="3050875"/>
              <a:ext cx="5715" cy="307297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Rectangle 2238"/>
            <p:cNvSpPr>
              <a:spLocks noChangeArrowheads="1"/>
            </p:cNvSpPr>
            <p:nvPr/>
          </p:nvSpPr>
          <p:spPr bwMode="auto">
            <a:xfrm>
              <a:off x="2130425" y="3050875"/>
              <a:ext cx="5715" cy="307297"/>
            </a:xfrm>
            <a:prstGeom prst="rect">
              <a:avLst/>
            </a:prstGeom>
            <a:solidFill>
              <a:srgbClr val="FFA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Rectangle 2237"/>
            <p:cNvSpPr>
              <a:spLocks noChangeArrowheads="1"/>
            </p:cNvSpPr>
            <p:nvPr/>
          </p:nvSpPr>
          <p:spPr bwMode="auto">
            <a:xfrm>
              <a:off x="2136140" y="3050875"/>
              <a:ext cx="5715" cy="307297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Rectangle 2236"/>
            <p:cNvSpPr>
              <a:spLocks noChangeArrowheads="1"/>
            </p:cNvSpPr>
            <p:nvPr/>
          </p:nvSpPr>
          <p:spPr bwMode="auto">
            <a:xfrm>
              <a:off x="2141855" y="3050875"/>
              <a:ext cx="6350" cy="307297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Rectangle 2235"/>
            <p:cNvSpPr>
              <a:spLocks noChangeArrowheads="1"/>
            </p:cNvSpPr>
            <p:nvPr/>
          </p:nvSpPr>
          <p:spPr bwMode="auto">
            <a:xfrm>
              <a:off x="2148205" y="3050875"/>
              <a:ext cx="5715" cy="307297"/>
            </a:xfrm>
            <a:prstGeom prst="rect">
              <a:avLst/>
            </a:prstGeom>
            <a:solidFill>
              <a:srgbClr val="FFA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Rectangle 2234"/>
            <p:cNvSpPr>
              <a:spLocks noChangeArrowheads="1"/>
            </p:cNvSpPr>
            <p:nvPr/>
          </p:nvSpPr>
          <p:spPr bwMode="auto">
            <a:xfrm>
              <a:off x="2153920" y="3050875"/>
              <a:ext cx="5715" cy="307297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Rectangle 2233"/>
            <p:cNvSpPr>
              <a:spLocks noChangeArrowheads="1"/>
            </p:cNvSpPr>
            <p:nvPr/>
          </p:nvSpPr>
          <p:spPr bwMode="auto">
            <a:xfrm>
              <a:off x="2159635" y="3050875"/>
              <a:ext cx="6350" cy="307297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Rectangle 2232"/>
            <p:cNvSpPr>
              <a:spLocks noChangeArrowheads="1"/>
            </p:cNvSpPr>
            <p:nvPr/>
          </p:nvSpPr>
          <p:spPr bwMode="auto">
            <a:xfrm>
              <a:off x="2165985" y="3050875"/>
              <a:ext cx="5715" cy="307297"/>
            </a:xfrm>
            <a:prstGeom prst="rect">
              <a:avLst/>
            </a:prstGeom>
            <a:solidFill>
              <a:srgbClr val="FFA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Rectangle 2231"/>
            <p:cNvSpPr>
              <a:spLocks noChangeArrowheads="1"/>
            </p:cNvSpPr>
            <p:nvPr/>
          </p:nvSpPr>
          <p:spPr bwMode="auto">
            <a:xfrm>
              <a:off x="2171700" y="3050875"/>
              <a:ext cx="5715" cy="307297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Rectangle 2230"/>
            <p:cNvSpPr>
              <a:spLocks noChangeArrowheads="1"/>
            </p:cNvSpPr>
            <p:nvPr/>
          </p:nvSpPr>
          <p:spPr bwMode="auto">
            <a:xfrm>
              <a:off x="2177415" y="3050875"/>
              <a:ext cx="6350" cy="307297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Rectangle 2229"/>
            <p:cNvSpPr>
              <a:spLocks noChangeArrowheads="1"/>
            </p:cNvSpPr>
            <p:nvPr/>
          </p:nvSpPr>
          <p:spPr bwMode="auto">
            <a:xfrm>
              <a:off x="2183765" y="3050875"/>
              <a:ext cx="5715" cy="307297"/>
            </a:xfrm>
            <a:prstGeom prst="rect">
              <a:avLst/>
            </a:prstGeom>
            <a:solidFill>
              <a:srgbClr val="FF9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Rectangle 2228"/>
            <p:cNvSpPr>
              <a:spLocks noChangeArrowheads="1"/>
            </p:cNvSpPr>
            <p:nvPr/>
          </p:nvSpPr>
          <p:spPr bwMode="auto">
            <a:xfrm>
              <a:off x="2189480" y="3050875"/>
              <a:ext cx="5715" cy="307297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Rectangle 2227"/>
            <p:cNvSpPr>
              <a:spLocks noChangeArrowheads="1"/>
            </p:cNvSpPr>
            <p:nvPr/>
          </p:nvSpPr>
          <p:spPr bwMode="auto">
            <a:xfrm>
              <a:off x="2195195" y="3050875"/>
              <a:ext cx="5715" cy="307297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Rectangle 2226"/>
            <p:cNvSpPr>
              <a:spLocks noChangeArrowheads="1"/>
            </p:cNvSpPr>
            <p:nvPr/>
          </p:nvSpPr>
          <p:spPr bwMode="auto">
            <a:xfrm>
              <a:off x="1464945" y="3062304"/>
              <a:ext cx="729615" cy="289519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2225"/>
            <p:cNvSpPr>
              <a:spLocks/>
            </p:cNvSpPr>
            <p:nvPr/>
          </p:nvSpPr>
          <p:spPr bwMode="auto">
            <a:xfrm>
              <a:off x="1440180" y="3008336"/>
              <a:ext cx="807085" cy="48253"/>
            </a:xfrm>
            <a:custGeom>
              <a:avLst/>
              <a:gdLst>
                <a:gd name="T0" fmla="*/ 0 w 1271"/>
                <a:gd name="T1" fmla="*/ 0 h 76"/>
                <a:gd name="T2" fmla="*/ 46990 w 1271"/>
                <a:gd name="T3" fmla="*/ 48253 h 76"/>
                <a:gd name="T4" fmla="*/ 760095 w 1271"/>
                <a:gd name="T5" fmla="*/ 48253 h 76"/>
                <a:gd name="T6" fmla="*/ 807085 w 1271"/>
                <a:gd name="T7" fmla="*/ 0 h 76"/>
                <a:gd name="T8" fmla="*/ 0 w 1271"/>
                <a:gd name="T9" fmla="*/ 0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76"/>
                <a:gd name="T17" fmla="*/ 1271 w 127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76">
                  <a:moveTo>
                    <a:pt x="0" y="0"/>
                  </a:moveTo>
                  <a:lnTo>
                    <a:pt x="74" y="76"/>
                  </a:lnTo>
                  <a:lnTo>
                    <a:pt x="1197" y="76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2224"/>
            <p:cNvSpPr>
              <a:spLocks/>
            </p:cNvSpPr>
            <p:nvPr/>
          </p:nvSpPr>
          <p:spPr bwMode="auto">
            <a:xfrm>
              <a:off x="1440180" y="3008336"/>
              <a:ext cx="807085" cy="48253"/>
            </a:xfrm>
            <a:custGeom>
              <a:avLst/>
              <a:gdLst>
                <a:gd name="T0" fmla="*/ 0 w 1271"/>
                <a:gd name="T1" fmla="*/ 0 h 76"/>
                <a:gd name="T2" fmla="*/ 46990 w 1271"/>
                <a:gd name="T3" fmla="*/ 48253 h 76"/>
                <a:gd name="T4" fmla="*/ 760095 w 1271"/>
                <a:gd name="T5" fmla="*/ 48253 h 76"/>
                <a:gd name="T6" fmla="*/ 807085 w 1271"/>
                <a:gd name="T7" fmla="*/ 0 h 76"/>
                <a:gd name="T8" fmla="*/ 0 w 1271"/>
                <a:gd name="T9" fmla="*/ 0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76"/>
                <a:gd name="T17" fmla="*/ 1271 w 127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76">
                  <a:moveTo>
                    <a:pt x="0" y="0"/>
                  </a:moveTo>
                  <a:lnTo>
                    <a:pt x="74" y="76"/>
                  </a:lnTo>
                  <a:lnTo>
                    <a:pt x="1197" y="76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2223"/>
            <p:cNvSpPr>
              <a:spLocks/>
            </p:cNvSpPr>
            <p:nvPr/>
          </p:nvSpPr>
          <p:spPr bwMode="auto">
            <a:xfrm>
              <a:off x="1440180" y="3008336"/>
              <a:ext cx="46990" cy="386661"/>
            </a:xfrm>
            <a:custGeom>
              <a:avLst/>
              <a:gdLst>
                <a:gd name="T0" fmla="*/ 0 w 74"/>
                <a:gd name="T1" fmla="*/ 0 h 609"/>
                <a:gd name="T2" fmla="*/ 0 w 74"/>
                <a:gd name="T3" fmla="*/ 386661 h 609"/>
                <a:gd name="T4" fmla="*/ 46990 w 74"/>
                <a:gd name="T5" fmla="*/ 338408 h 609"/>
                <a:gd name="T6" fmla="*/ 46990 w 74"/>
                <a:gd name="T7" fmla="*/ 48253 h 609"/>
                <a:gd name="T8" fmla="*/ 0 w 74"/>
                <a:gd name="T9" fmla="*/ 0 h 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09"/>
                <a:gd name="T17" fmla="*/ 74 w 74"/>
                <a:gd name="T18" fmla="*/ 609 h 6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09">
                  <a:moveTo>
                    <a:pt x="0" y="0"/>
                  </a:moveTo>
                  <a:lnTo>
                    <a:pt x="0" y="609"/>
                  </a:lnTo>
                  <a:lnTo>
                    <a:pt x="74" y="533"/>
                  </a:lnTo>
                  <a:lnTo>
                    <a:pt x="74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2222"/>
            <p:cNvSpPr>
              <a:spLocks/>
            </p:cNvSpPr>
            <p:nvPr/>
          </p:nvSpPr>
          <p:spPr bwMode="auto">
            <a:xfrm>
              <a:off x="1440180" y="3008336"/>
              <a:ext cx="46990" cy="386661"/>
            </a:xfrm>
            <a:custGeom>
              <a:avLst/>
              <a:gdLst>
                <a:gd name="T0" fmla="*/ 0 w 74"/>
                <a:gd name="T1" fmla="*/ 0 h 609"/>
                <a:gd name="T2" fmla="*/ 0 w 74"/>
                <a:gd name="T3" fmla="*/ 386661 h 609"/>
                <a:gd name="T4" fmla="*/ 46990 w 74"/>
                <a:gd name="T5" fmla="*/ 338408 h 609"/>
                <a:gd name="T6" fmla="*/ 46990 w 74"/>
                <a:gd name="T7" fmla="*/ 48253 h 609"/>
                <a:gd name="T8" fmla="*/ 0 w 74"/>
                <a:gd name="T9" fmla="*/ 0 h 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09"/>
                <a:gd name="T17" fmla="*/ 74 w 74"/>
                <a:gd name="T18" fmla="*/ 609 h 6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09">
                  <a:moveTo>
                    <a:pt x="0" y="0"/>
                  </a:moveTo>
                  <a:lnTo>
                    <a:pt x="0" y="609"/>
                  </a:lnTo>
                  <a:lnTo>
                    <a:pt x="74" y="533"/>
                  </a:lnTo>
                  <a:lnTo>
                    <a:pt x="74" y="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2221"/>
            <p:cNvSpPr>
              <a:spLocks/>
            </p:cNvSpPr>
            <p:nvPr/>
          </p:nvSpPr>
          <p:spPr bwMode="auto">
            <a:xfrm>
              <a:off x="1440180" y="3346744"/>
              <a:ext cx="807085" cy="48253"/>
            </a:xfrm>
            <a:custGeom>
              <a:avLst/>
              <a:gdLst>
                <a:gd name="T0" fmla="*/ 0 w 1271"/>
                <a:gd name="T1" fmla="*/ 48253 h 76"/>
                <a:gd name="T2" fmla="*/ 807085 w 1271"/>
                <a:gd name="T3" fmla="*/ 48253 h 76"/>
                <a:gd name="T4" fmla="*/ 760095 w 1271"/>
                <a:gd name="T5" fmla="*/ 0 h 76"/>
                <a:gd name="T6" fmla="*/ 46990 w 1271"/>
                <a:gd name="T7" fmla="*/ 0 h 76"/>
                <a:gd name="T8" fmla="*/ 0 w 1271"/>
                <a:gd name="T9" fmla="*/ 48253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76"/>
                <a:gd name="T17" fmla="*/ 1271 w 127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76">
                  <a:moveTo>
                    <a:pt x="0" y="76"/>
                  </a:moveTo>
                  <a:lnTo>
                    <a:pt x="1271" y="76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2220"/>
            <p:cNvSpPr>
              <a:spLocks/>
            </p:cNvSpPr>
            <p:nvPr/>
          </p:nvSpPr>
          <p:spPr bwMode="auto">
            <a:xfrm>
              <a:off x="1440180" y="3346744"/>
              <a:ext cx="807085" cy="48253"/>
            </a:xfrm>
            <a:custGeom>
              <a:avLst/>
              <a:gdLst>
                <a:gd name="T0" fmla="*/ 0 w 1271"/>
                <a:gd name="T1" fmla="*/ 48253 h 76"/>
                <a:gd name="T2" fmla="*/ 807085 w 1271"/>
                <a:gd name="T3" fmla="*/ 48253 h 76"/>
                <a:gd name="T4" fmla="*/ 760095 w 1271"/>
                <a:gd name="T5" fmla="*/ 0 h 76"/>
                <a:gd name="T6" fmla="*/ 46990 w 1271"/>
                <a:gd name="T7" fmla="*/ 0 h 76"/>
                <a:gd name="T8" fmla="*/ 0 w 1271"/>
                <a:gd name="T9" fmla="*/ 48253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76"/>
                <a:gd name="T17" fmla="*/ 1271 w 127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76">
                  <a:moveTo>
                    <a:pt x="0" y="76"/>
                  </a:moveTo>
                  <a:lnTo>
                    <a:pt x="1271" y="76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76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2219"/>
            <p:cNvSpPr>
              <a:spLocks/>
            </p:cNvSpPr>
            <p:nvPr/>
          </p:nvSpPr>
          <p:spPr bwMode="auto">
            <a:xfrm>
              <a:off x="2200275" y="3008336"/>
              <a:ext cx="46990" cy="386661"/>
            </a:xfrm>
            <a:custGeom>
              <a:avLst/>
              <a:gdLst>
                <a:gd name="T0" fmla="*/ 46990 w 74"/>
                <a:gd name="T1" fmla="*/ 386661 h 609"/>
                <a:gd name="T2" fmla="*/ 46990 w 74"/>
                <a:gd name="T3" fmla="*/ 0 h 609"/>
                <a:gd name="T4" fmla="*/ 0 w 74"/>
                <a:gd name="T5" fmla="*/ 48253 h 609"/>
                <a:gd name="T6" fmla="*/ 0 w 74"/>
                <a:gd name="T7" fmla="*/ 338408 h 609"/>
                <a:gd name="T8" fmla="*/ 46990 w 74"/>
                <a:gd name="T9" fmla="*/ 386661 h 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09"/>
                <a:gd name="T17" fmla="*/ 74 w 74"/>
                <a:gd name="T18" fmla="*/ 609 h 6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09">
                  <a:moveTo>
                    <a:pt x="74" y="609"/>
                  </a:moveTo>
                  <a:lnTo>
                    <a:pt x="74" y="0"/>
                  </a:lnTo>
                  <a:lnTo>
                    <a:pt x="0" y="76"/>
                  </a:lnTo>
                  <a:lnTo>
                    <a:pt x="0" y="533"/>
                  </a:lnTo>
                  <a:lnTo>
                    <a:pt x="74" y="609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218"/>
            <p:cNvSpPr>
              <a:spLocks/>
            </p:cNvSpPr>
            <p:nvPr/>
          </p:nvSpPr>
          <p:spPr bwMode="auto">
            <a:xfrm>
              <a:off x="2200275" y="3008336"/>
              <a:ext cx="46990" cy="386661"/>
            </a:xfrm>
            <a:custGeom>
              <a:avLst/>
              <a:gdLst>
                <a:gd name="T0" fmla="*/ 46990 w 74"/>
                <a:gd name="T1" fmla="*/ 386661 h 609"/>
                <a:gd name="T2" fmla="*/ 46990 w 74"/>
                <a:gd name="T3" fmla="*/ 0 h 609"/>
                <a:gd name="T4" fmla="*/ 0 w 74"/>
                <a:gd name="T5" fmla="*/ 48253 h 609"/>
                <a:gd name="T6" fmla="*/ 0 w 74"/>
                <a:gd name="T7" fmla="*/ 338408 h 609"/>
                <a:gd name="T8" fmla="*/ 46990 w 74"/>
                <a:gd name="T9" fmla="*/ 386661 h 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09"/>
                <a:gd name="T17" fmla="*/ 74 w 74"/>
                <a:gd name="T18" fmla="*/ 609 h 6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09">
                  <a:moveTo>
                    <a:pt x="74" y="609"/>
                  </a:moveTo>
                  <a:lnTo>
                    <a:pt x="74" y="0"/>
                  </a:lnTo>
                  <a:lnTo>
                    <a:pt x="0" y="76"/>
                  </a:lnTo>
                  <a:lnTo>
                    <a:pt x="0" y="533"/>
                  </a:lnTo>
                  <a:lnTo>
                    <a:pt x="74" y="609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Rectangle 2217"/>
            <p:cNvSpPr>
              <a:spLocks noChangeArrowheads="1"/>
            </p:cNvSpPr>
            <p:nvPr/>
          </p:nvSpPr>
          <p:spPr bwMode="auto">
            <a:xfrm>
              <a:off x="1440180" y="3008336"/>
              <a:ext cx="807085" cy="38666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Rectangle 2216"/>
            <p:cNvSpPr>
              <a:spLocks noChangeArrowheads="1"/>
            </p:cNvSpPr>
            <p:nvPr/>
          </p:nvSpPr>
          <p:spPr bwMode="auto">
            <a:xfrm>
              <a:off x="1487170" y="3056590"/>
              <a:ext cx="713105" cy="290154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Line 2215"/>
            <p:cNvSpPr>
              <a:spLocks noChangeShapeType="1"/>
            </p:cNvSpPr>
            <p:nvPr/>
          </p:nvSpPr>
          <p:spPr bwMode="auto">
            <a:xfrm>
              <a:off x="1440180" y="3008336"/>
              <a:ext cx="46990" cy="4825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Line 2214"/>
            <p:cNvSpPr>
              <a:spLocks noChangeShapeType="1"/>
            </p:cNvSpPr>
            <p:nvPr/>
          </p:nvSpPr>
          <p:spPr bwMode="auto">
            <a:xfrm flipV="1">
              <a:off x="1440180" y="3346744"/>
              <a:ext cx="46990" cy="4825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Line 2213"/>
            <p:cNvSpPr>
              <a:spLocks noChangeShapeType="1"/>
            </p:cNvSpPr>
            <p:nvPr/>
          </p:nvSpPr>
          <p:spPr bwMode="auto">
            <a:xfrm flipH="1" flipV="1">
              <a:off x="2200275" y="3346744"/>
              <a:ext cx="46990" cy="4825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2212"/>
            <p:cNvSpPr>
              <a:spLocks noChangeShapeType="1"/>
            </p:cNvSpPr>
            <p:nvPr/>
          </p:nvSpPr>
          <p:spPr bwMode="auto">
            <a:xfrm flipH="1">
              <a:off x="2200275" y="3008336"/>
              <a:ext cx="46990" cy="4825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2211"/>
            <p:cNvSpPr>
              <a:spLocks/>
            </p:cNvSpPr>
            <p:nvPr/>
          </p:nvSpPr>
          <p:spPr bwMode="auto">
            <a:xfrm>
              <a:off x="1440180" y="3008336"/>
              <a:ext cx="807085" cy="48253"/>
            </a:xfrm>
            <a:custGeom>
              <a:avLst/>
              <a:gdLst>
                <a:gd name="T0" fmla="*/ 0 w 1271"/>
                <a:gd name="T1" fmla="*/ 0 h 76"/>
                <a:gd name="T2" fmla="*/ 46990 w 1271"/>
                <a:gd name="T3" fmla="*/ 48253 h 76"/>
                <a:gd name="T4" fmla="*/ 760095 w 1271"/>
                <a:gd name="T5" fmla="*/ 48253 h 76"/>
                <a:gd name="T6" fmla="*/ 807085 w 1271"/>
                <a:gd name="T7" fmla="*/ 0 h 76"/>
                <a:gd name="T8" fmla="*/ 0 w 1271"/>
                <a:gd name="T9" fmla="*/ 0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76"/>
                <a:gd name="T17" fmla="*/ 1271 w 127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76">
                  <a:moveTo>
                    <a:pt x="0" y="0"/>
                  </a:moveTo>
                  <a:lnTo>
                    <a:pt x="74" y="76"/>
                  </a:lnTo>
                  <a:lnTo>
                    <a:pt x="1197" y="76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2210"/>
            <p:cNvSpPr>
              <a:spLocks/>
            </p:cNvSpPr>
            <p:nvPr/>
          </p:nvSpPr>
          <p:spPr bwMode="auto">
            <a:xfrm>
              <a:off x="1440180" y="3008336"/>
              <a:ext cx="807085" cy="48253"/>
            </a:xfrm>
            <a:custGeom>
              <a:avLst/>
              <a:gdLst>
                <a:gd name="T0" fmla="*/ 0 w 1271"/>
                <a:gd name="T1" fmla="*/ 0 h 76"/>
                <a:gd name="T2" fmla="*/ 46990 w 1271"/>
                <a:gd name="T3" fmla="*/ 48253 h 76"/>
                <a:gd name="T4" fmla="*/ 760095 w 1271"/>
                <a:gd name="T5" fmla="*/ 48253 h 76"/>
                <a:gd name="T6" fmla="*/ 807085 w 1271"/>
                <a:gd name="T7" fmla="*/ 0 h 76"/>
                <a:gd name="T8" fmla="*/ 0 w 1271"/>
                <a:gd name="T9" fmla="*/ 0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76"/>
                <a:gd name="T17" fmla="*/ 1271 w 127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76">
                  <a:moveTo>
                    <a:pt x="0" y="0"/>
                  </a:moveTo>
                  <a:lnTo>
                    <a:pt x="74" y="76"/>
                  </a:lnTo>
                  <a:lnTo>
                    <a:pt x="1197" y="76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2209"/>
            <p:cNvSpPr>
              <a:spLocks/>
            </p:cNvSpPr>
            <p:nvPr/>
          </p:nvSpPr>
          <p:spPr bwMode="auto">
            <a:xfrm>
              <a:off x="1440180" y="3008336"/>
              <a:ext cx="46990" cy="386661"/>
            </a:xfrm>
            <a:custGeom>
              <a:avLst/>
              <a:gdLst>
                <a:gd name="T0" fmla="*/ 0 w 74"/>
                <a:gd name="T1" fmla="*/ 0 h 609"/>
                <a:gd name="T2" fmla="*/ 0 w 74"/>
                <a:gd name="T3" fmla="*/ 386661 h 609"/>
                <a:gd name="T4" fmla="*/ 46990 w 74"/>
                <a:gd name="T5" fmla="*/ 338408 h 609"/>
                <a:gd name="T6" fmla="*/ 46990 w 74"/>
                <a:gd name="T7" fmla="*/ 48253 h 609"/>
                <a:gd name="T8" fmla="*/ 0 w 74"/>
                <a:gd name="T9" fmla="*/ 0 h 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09"/>
                <a:gd name="T17" fmla="*/ 74 w 74"/>
                <a:gd name="T18" fmla="*/ 609 h 6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09">
                  <a:moveTo>
                    <a:pt x="0" y="0"/>
                  </a:moveTo>
                  <a:lnTo>
                    <a:pt x="0" y="609"/>
                  </a:lnTo>
                  <a:lnTo>
                    <a:pt x="74" y="533"/>
                  </a:lnTo>
                  <a:lnTo>
                    <a:pt x="74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2208"/>
            <p:cNvSpPr>
              <a:spLocks/>
            </p:cNvSpPr>
            <p:nvPr/>
          </p:nvSpPr>
          <p:spPr bwMode="auto">
            <a:xfrm>
              <a:off x="1440180" y="3008336"/>
              <a:ext cx="46990" cy="386661"/>
            </a:xfrm>
            <a:custGeom>
              <a:avLst/>
              <a:gdLst>
                <a:gd name="T0" fmla="*/ 0 w 74"/>
                <a:gd name="T1" fmla="*/ 0 h 609"/>
                <a:gd name="T2" fmla="*/ 0 w 74"/>
                <a:gd name="T3" fmla="*/ 386661 h 609"/>
                <a:gd name="T4" fmla="*/ 46990 w 74"/>
                <a:gd name="T5" fmla="*/ 338408 h 609"/>
                <a:gd name="T6" fmla="*/ 46990 w 74"/>
                <a:gd name="T7" fmla="*/ 48253 h 609"/>
                <a:gd name="T8" fmla="*/ 0 w 74"/>
                <a:gd name="T9" fmla="*/ 0 h 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09"/>
                <a:gd name="T17" fmla="*/ 74 w 74"/>
                <a:gd name="T18" fmla="*/ 609 h 6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09">
                  <a:moveTo>
                    <a:pt x="0" y="0"/>
                  </a:moveTo>
                  <a:lnTo>
                    <a:pt x="0" y="609"/>
                  </a:lnTo>
                  <a:lnTo>
                    <a:pt x="74" y="533"/>
                  </a:lnTo>
                  <a:lnTo>
                    <a:pt x="74" y="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2207"/>
            <p:cNvSpPr>
              <a:spLocks/>
            </p:cNvSpPr>
            <p:nvPr/>
          </p:nvSpPr>
          <p:spPr bwMode="auto">
            <a:xfrm>
              <a:off x="1440180" y="3346744"/>
              <a:ext cx="807085" cy="48253"/>
            </a:xfrm>
            <a:custGeom>
              <a:avLst/>
              <a:gdLst>
                <a:gd name="T0" fmla="*/ 0 w 1271"/>
                <a:gd name="T1" fmla="*/ 48253 h 76"/>
                <a:gd name="T2" fmla="*/ 807085 w 1271"/>
                <a:gd name="T3" fmla="*/ 48253 h 76"/>
                <a:gd name="T4" fmla="*/ 760095 w 1271"/>
                <a:gd name="T5" fmla="*/ 0 h 76"/>
                <a:gd name="T6" fmla="*/ 46990 w 1271"/>
                <a:gd name="T7" fmla="*/ 0 h 76"/>
                <a:gd name="T8" fmla="*/ 0 w 1271"/>
                <a:gd name="T9" fmla="*/ 48253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76"/>
                <a:gd name="T17" fmla="*/ 1271 w 127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76">
                  <a:moveTo>
                    <a:pt x="0" y="76"/>
                  </a:moveTo>
                  <a:lnTo>
                    <a:pt x="1271" y="76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2206"/>
            <p:cNvSpPr>
              <a:spLocks/>
            </p:cNvSpPr>
            <p:nvPr/>
          </p:nvSpPr>
          <p:spPr bwMode="auto">
            <a:xfrm>
              <a:off x="1440180" y="3346744"/>
              <a:ext cx="807085" cy="48253"/>
            </a:xfrm>
            <a:custGeom>
              <a:avLst/>
              <a:gdLst>
                <a:gd name="T0" fmla="*/ 0 w 1271"/>
                <a:gd name="T1" fmla="*/ 48253 h 76"/>
                <a:gd name="T2" fmla="*/ 807085 w 1271"/>
                <a:gd name="T3" fmla="*/ 48253 h 76"/>
                <a:gd name="T4" fmla="*/ 760095 w 1271"/>
                <a:gd name="T5" fmla="*/ 0 h 76"/>
                <a:gd name="T6" fmla="*/ 46990 w 1271"/>
                <a:gd name="T7" fmla="*/ 0 h 76"/>
                <a:gd name="T8" fmla="*/ 0 w 1271"/>
                <a:gd name="T9" fmla="*/ 48253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76"/>
                <a:gd name="T17" fmla="*/ 1271 w 127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76">
                  <a:moveTo>
                    <a:pt x="0" y="76"/>
                  </a:moveTo>
                  <a:lnTo>
                    <a:pt x="1271" y="76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76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2205"/>
            <p:cNvSpPr>
              <a:spLocks/>
            </p:cNvSpPr>
            <p:nvPr/>
          </p:nvSpPr>
          <p:spPr bwMode="auto">
            <a:xfrm>
              <a:off x="2200275" y="3008336"/>
              <a:ext cx="46990" cy="386661"/>
            </a:xfrm>
            <a:custGeom>
              <a:avLst/>
              <a:gdLst>
                <a:gd name="T0" fmla="*/ 46990 w 74"/>
                <a:gd name="T1" fmla="*/ 386661 h 609"/>
                <a:gd name="T2" fmla="*/ 46990 w 74"/>
                <a:gd name="T3" fmla="*/ 0 h 609"/>
                <a:gd name="T4" fmla="*/ 0 w 74"/>
                <a:gd name="T5" fmla="*/ 48253 h 609"/>
                <a:gd name="T6" fmla="*/ 0 w 74"/>
                <a:gd name="T7" fmla="*/ 338408 h 609"/>
                <a:gd name="T8" fmla="*/ 46990 w 74"/>
                <a:gd name="T9" fmla="*/ 386661 h 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09"/>
                <a:gd name="T17" fmla="*/ 74 w 74"/>
                <a:gd name="T18" fmla="*/ 609 h 6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09">
                  <a:moveTo>
                    <a:pt x="74" y="609"/>
                  </a:moveTo>
                  <a:lnTo>
                    <a:pt x="74" y="0"/>
                  </a:lnTo>
                  <a:lnTo>
                    <a:pt x="0" y="76"/>
                  </a:lnTo>
                  <a:lnTo>
                    <a:pt x="0" y="533"/>
                  </a:lnTo>
                  <a:lnTo>
                    <a:pt x="74" y="609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2204"/>
            <p:cNvSpPr>
              <a:spLocks/>
            </p:cNvSpPr>
            <p:nvPr/>
          </p:nvSpPr>
          <p:spPr bwMode="auto">
            <a:xfrm>
              <a:off x="2200275" y="3008336"/>
              <a:ext cx="46990" cy="386661"/>
            </a:xfrm>
            <a:custGeom>
              <a:avLst/>
              <a:gdLst>
                <a:gd name="T0" fmla="*/ 46990 w 74"/>
                <a:gd name="T1" fmla="*/ 386661 h 609"/>
                <a:gd name="T2" fmla="*/ 46990 w 74"/>
                <a:gd name="T3" fmla="*/ 0 h 609"/>
                <a:gd name="T4" fmla="*/ 0 w 74"/>
                <a:gd name="T5" fmla="*/ 48253 h 609"/>
                <a:gd name="T6" fmla="*/ 0 w 74"/>
                <a:gd name="T7" fmla="*/ 338408 h 609"/>
                <a:gd name="T8" fmla="*/ 46990 w 74"/>
                <a:gd name="T9" fmla="*/ 386661 h 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09"/>
                <a:gd name="T17" fmla="*/ 74 w 74"/>
                <a:gd name="T18" fmla="*/ 609 h 6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09">
                  <a:moveTo>
                    <a:pt x="74" y="609"/>
                  </a:moveTo>
                  <a:lnTo>
                    <a:pt x="74" y="0"/>
                  </a:lnTo>
                  <a:lnTo>
                    <a:pt x="0" y="76"/>
                  </a:lnTo>
                  <a:lnTo>
                    <a:pt x="0" y="533"/>
                  </a:lnTo>
                  <a:lnTo>
                    <a:pt x="74" y="609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Rectangle 2203"/>
            <p:cNvSpPr>
              <a:spLocks noChangeArrowheads="1"/>
            </p:cNvSpPr>
            <p:nvPr/>
          </p:nvSpPr>
          <p:spPr bwMode="auto">
            <a:xfrm>
              <a:off x="1440180" y="3008336"/>
              <a:ext cx="807085" cy="38666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Rectangle 2202"/>
            <p:cNvSpPr>
              <a:spLocks noChangeArrowheads="1"/>
            </p:cNvSpPr>
            <p:nvPr/>
          </p:nvSpPr>
          <p:spPr bwMode="auto">
            <a:xfrm>
              <a:off x="1487170" y="3056590"/>
              <a:ext cx="713105" cy="290154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Line 2201"/>
            <p:cNvSpPr>
              <a:spLocks noChangeShapeType="1"/>
            </p:cNvSpPr>
            <p:nvPr/>
          </p:nvSpPr>
          <p:spPr bwMode="auto">
            <a:xfrm>
              <a:off x="1440180" y="3008336"/>
              <a:ext cx="46990" cy="4825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Line 2200"/>
            <p:cNvSpPr>
              <a:spLocks noChangeShapeType="1"/>
            </p:cNvSpPr>
            <p:nvPr/>
          </p:nvSpPr>
          <p:spPr bwMode="auto">
            <a:xfrm flipV="1">
              <a:off x="1440180" y="3346744"/>
              <a:ext cx="46990" cy="4825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Line 2199"/>
            <p:cNvSpPr>
              <a:spLocks noChangeShapeType="1"/>
            </p:cNvSpPr>
            <p:nvPr/>
          </p:nvSpPr>
          <p:spPr bwMode="auto">
            <a:xfrm flipH="1" flipV="1">
              <a:off x="2200275" y="3346744"/>
              <a:ext cx="46990" cy="4825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Line 2198"/>
            <p:cNvSpPr>
              <a:spLocks noChangeShapeType="1"/>
            </p:cNvSpPr>
            <p:nvPr/>
          </p:nvSpPr>
          <p:spPr bwMode="auto">
            <a:xfrm flipH="1">
              <a:off x="2200275" y="3008336"/>
              <a:ext cx="46990" cy="4825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Rectangle 2197"/>
            <p:cNvSpPr>
              <a:spLocks noChangeArrowheads="1"/>
            </p:cNvSpPr>
            <p:nvPr/>
          </p:nvSpPr>
          <p:spPr bwMode="auto">
            <a:xfrm>
              <a:off x="1612214" y="3089605"/>
              <a:ext cx="423647" cy="217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kumimoji="0" lang="en-US" sz="800" b="1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Travel /</a:t>
              </a:r>
              <a:endParaRPr kumimoji="0" lang="en-US" sz="1000">
                <a:ea typeface="Calibri" pitchFamily="34" charset="0"/>
                <a:cs typeface="Arial" charset="0"/>
              </a:endParaRPr>
            </a:p>
            <a:p>
              <a:pPr algn="ctr" eaLnBrk="0" hangingPunct="0"/>
              <a:r>
                <a:rPr kumimoji="0" lang="en-US" sz="800" b="1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 Vouchers</a:t>
              </a:r>
              <a:endParaRPr kumimoji="0" lang="en-US" sz="2000">
                <a:ea typeface="Calibri" pitchFamily="34" charset="0"/>
                <a:cs typeface="Arial" charset="0"/>
              </a:endParaRPr>
            </a:p>
          </p:txBody>
        </p:sp>
        <p:sp>
          <p:nvSpPr>
            <p:cNvPr id="322" name="Rectangle 2196"/>
            <p:cNvSpPr>
              <a:spLocks noChangeArrowheads="1"/>
            </p:cNvSpPr>
            <p:nvPr/>
          </p:nvSpPr>
          <p:spPr bwMode="auto">
            <a:xfrm>
              <a:off x="1463040" y="3517535"/>
              <a:ext cx="11430" cy="330789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Rectangle 2195"/>
            <p:cNvSpPr>
              <a:spLocks noChangeArrowheads="1"/>
            </p:cNvSpPr>
            <p:nvPr/>
          </p:nvSpPr>
          <p:spPr bwMode="auto">
            <a:xfrm>
              <a:off x="1474470" y="3517535"/>
              <a:ext cx="6350" cy="330789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Rectangle 2194"/>
            <p:cNvSpPr>
              <a:spLocks noChangeArrowheads="1"/>
            </p:cNvSpPr>
            <p:nvPr/>
          </p:nvSpPr>
          <p:spPr bwMode="auto">
            <a:xfrm>
              <a:off x="1480820" y="3517535"/>
              <a:ext cx="5715" cy="330789"/>
            </a:xfrm>
            <a:prstGeom prst="rect">
              <a:avLst/>
            </a:prstGeom>
            <a:solidFill>
              <a:srgbClr val="FF9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Rectangle 2193"/>
            <p:cNvSpPr>
              <a:spLocks noChangeArrowheads="1"/>
            </p:cNvSpPr>
            <p:nvPr/>
          </p:nvSpPr>
          <p:spPr bwMode="auto">
            <a:xfrm>
              <a:off x="1486535" y="3517535"/>
              <a:ext cx="5715" cy="330789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Rectangle 2192"/>
            <p:cNvSpPr>
              <a:spLocks noChangeArrowheads="1"/>
            </p:cNvSpPr>
            <p:nvPr/>
          </p:nvSpPr>
          <p:spPr bwMode="auto">
            <a:xfrm>
              <a:off x="1492250" y="3517535"/>
              <a:ext cx="6350" cy="330789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Rectangle 2191"/>
            <p:cNvSpPr>
              <a:spLocks noChangeArrowheads="1"/>
            </p:cNvSpPr>
            <p:nvPr/>
          </p:nvSpPr>
          <p:spPr bwMode="auto">
            <a:xfrm>
              <a:off x="1498600" y="3517535"/>
              <a:ext cx="5715" cy="330789"/>
            </a:xfrm>
            <a:prstGeom prst="rect">
              <a:avLst/>
            </a:prstGeom>
            <a:solidFill>
              <a:srgbClr val="FFA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Rectangle 2190"/>
            <p:cNvSpPr>
              <a:spLocks noChangeArrowheads="1"/>
            </p:cNvSpPr>
            <p:nvPr/>
          </p:nvSpPr>
          <p:spPr bwMode="auto">
            <a:xfrm>
              <a:off x="1504315" y="3517535"/>
              <a:ext cx="5715" cy="330789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Rectangle 2189"/>
            <p:cNvSpPr>
              <a:spLocks noChangeArrowheads="1"/>
            </p:cNvSpPr>
            <p:nvPr/>
          </p:nvSpPr>
          <p:spPr bwMode="auto">
            <a:xfrm>
              <a:off x="1510030" y="3517535"/>
              <a:ext cx="6350" cy="330789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Rectangle 2188"/>
            <p:cNvSpPr>
              <a:spLocks noChangeArrowheads="1"/>
            </p:cNvSpPr>
            <p:nvPr/>
          </p:nvSpPr>
          <p:spPr bwMode="auto">
            <a:xfrm>
              <a:off x="1516380" y="3517535"/>
              <a:ext cx="5715" cy="330789"/>
            </a:xfrm>
            <a:prstGeom prst="rect">
              <a:avLst/>
            </a:prstGeom>
            <a:solidFill>
              <a:srgbClr val="FFA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Rectangle 2187"/>
            <p:cNvSpPr>
              <a:spLocks noChangeArrowheads="1"/>
            </p:cNvSpPr>
            <p:nvPr/>
          </p:nvSpPr>
          <p:spPr bwMode="auto">
            <a:xfrm>
              <a:off x="1522095" y="3517535"/>
              <a:ext cx="5715" cy="330789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Rectangle 2186"/>
            <p:cNvSpPr>
              <a:spLocks noChangeArrowheads="1"/>
            </p:cNvSpPr>
            <p:nvPr/>
          </p:nvSpPr>
          <p:spPr bwMode="auto">
            <a:xfrm>
              <a:off x="1527810" y="3517535"/>
              <a:ext cx="5715" cy="330789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Rectangle 2185"/>
            <p:cNvSpPr>
              <a:spLocks noChangeArrowheads="1"/>
            </p:cNvSpPr>
            <p:nvPr/>
          </p:nvSpPr>
          <p:spPr bwMode="auto">
            <a:xfrm>
              <a:off x="1533525" y="3517535"/>
              <a:ext cx="6350" cy="330789"/>
            </a:xfrm>
            <a:prstGeom prst="rect">
              <a:avLst/>
            </a:prstGeom>
            <a:solidFill>
              <a:srgbClr val="FFA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Rectangle 2184"/>
            <p:cNvSpPr>
              <a:spLocks noChangeArrowheads="1"/>
            </p:cNvSpPr>
            <p:nvPr/>
          </p:nvSpPr>
          <p:spPr bwMode="auto">
            <a:xfrm>
              <a:off x="1539875" y="3517535"/>
              <a:ext cx="5715" cy="330789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Rectangle 2183"/>
            <p:cNvSpPr>
              <a:spLocks noChangeArrowheads="1"/>
            </p:cNvSpPr>
            <p:nvPr/>
          </p:nvSpPr>
          <p:spPr bwMode="auto">
            <a:xfrm>
              <a:off x="1545590" y="3517535"/>
              <a:ext cx="5715" cy="330789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Rectangle 2182"/>
            <p:cNvSpPr>
              <a:spLocks noChangeArrowheads="1"/>
            </p:cNvSpPr>
            <p:nvPr/>
          </p:nvSpPr>
          <p:spPr bwMode="auto">
            <a:xfrm>
              <a:off x="1551305" y="3517535"/>
              <a:ext cx="6350" cy="330789"/>
            </a:xfrm>
            <a:prstGeom prst="rect">
              <a:avLst/>
            </a:prstGeom>
            <a:solidFill>
              <a:srgbClr val="FFB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Rectangle 2181"/>
            <p:cNvSpPr>
              <a:spLocks noChangeArrowheads="1"/>
            </p:cNvSpPr>
            <p:nvPr/>
          </p:nvSpPr>
          <p:spPr bwMode="auto">
            <a:xfrm>
              <a:off x="1557655" y="3517535"/>
              <a:ext cx="5715" cy="330789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Rectangle 2180"/>
            <p:cNvSpPr>
              <a:spLocks noChangeArrowheads="1"/>
            </p:cNvSpPr>
            <p:nvPr/>
          </p:nvSpPr>
          <p:spPr bwMode="auto">
            <a:xfrm>
              <a:off x="1563370" y="3517535"/>
              <a:ext cx="5715" cy="330789"/>
            </a:xfrm>
            <a:prstGeom prst="rect">
              <a:avLst/>
            </a:prstGeom>
            <a:solidFill>
              <a:srgbClr val="FFB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Rectangle 2179"/>
            <p:cNvSpPr>
              <a:spLocks noChangeArrowheads="1"/>
            </p:cNvSpPr>
            <p:nvPr/>
          </p:nvSpPr>
          <p:spPr bwMode="auto">
            <a:xfrm>
              <a:off x="1569085" y="3517535"/>
              <a:ext cx="6350" cy="330789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Rectangle 2178"/>
            <p:cNvSpPr>
              <a:spLocks noChangeArrowheads="1"/>
            </p:cNvSpPr>
            <p:nvPr/>
          </p:nvSpPr>
          <p:spPr bwMode="auto">
            <a:xfrm>
              <a:off x="1575435" y="3517535"/>
              <a:ext cx="5715" cy="330789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Rectangle 2177"/>
            <p:cNvSpPr>
              <a:spLocks noChangeArrowheads="1"/>
            </p:cNvSpPr>
            <p:nvPr/>
          </p:nvSpPr>
          <p:spPr bwMode="auto">
            <a:xfrm>
              <a:off x="1581150" y="3517535"/>
              <a:ext cx="5715" cy="330789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Rectangle 2176"/>
            <p:cNvSpPr>
              <a:spLocks noChangeArrowheads="1"/>
            </p:cNvSpPr>
            <p:nvPr/>
          </p:nvSpPr>
          <p:spPr bwMode="auto">
            <a:xfrm>
              <a:off x="1586865" y="3517535"/>
              <a:ext cx="5715" cy="330789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Rectangle 2175"/>
            <p:cNvSpPr>
              <a:spLocks noChangeArrowheads="1"/>
            </p:cNvSpPr>
            <p:nvPr/>
          </p:nvSpPr>
          <p:spPr bwMode="auto">
            <a:xfrm>
              <a:off x="1592580" y="3517535"/>
              <a:ext cx="6350" cy="330789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Rectangle 2174"/>
            <p:cNvSpPr>
              <a:spLocks noChangeArrowheads="1"/>
            </p:cNvSpPr>
            <p:nvPr/>
          </p:nvSpPr>
          <p:spPr bwMode="auto">
            <a:xfrm>
              <a:off x="1598930" y="3517535"/>
              <a:ext cx="5715" cy="330789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Rectangle 2173"/>
            <p:cNvSpPr>
              <a:spLocks noChangeArrowheads="1"/>
            </p:cNvSpPr>
            <p:nvPr/>
          </p:nvSpPr>
          <p:spPr bwMode="auto">
            <a:xfrm>
              <a:off x="1604645" y="3517535"/>
              <a:ext cx="5715" cy="330789"/>
            </a:xfrm>
            <a:prstGeom prst="rect">
              <a:avLst/>
            </a:prstGeom>
            <a:solidFill>
              <a:srgbClr val="FFB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Rectangle 2172"/>
            <p:cNvSpPr>
              <a:spLocks noChangeArrowheads="1"/>
            </p:cNvSpPr>
            <p:nvPr/>
          </p:nvSpPr>
          <p:spPr bwMode="auto">
            <a:xfrm>
              <a:off x="1610360" y="3517535"/>
              <a:ext cx="6350" cy="330789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Rectangle 2171"/>
            <p:cNvSpPr>
              <a:spLocks noChangeArrowheads="1"/>
            </p:cNvSpPr>
            <p:nvPr/>
          </p:nvSpPr>
          <p:spPr bwMode="auto">
            <a:xfrm>
              <a:off x="1616710" y="3517535"/>
              <a:ext cx="5715" cy="330789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Rectangle 2170"/>
            <p:cNvSpPr>
              <a:spLocks noChangeArrowheads="1"/>
            </p:cNvSpPr>
            <p:nvPr/>
          </p:nvSpPr>
          <p:spPr bwMode="auto">
            <a:xfrm>
              <a:off x="1622425" y="3517535"/>
              <a:ext cx="5715" cy="330789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Rectangle 2169"/>
            <p:cNvSpPr>
              <a:spLocks noChangeArrowheads="1"/>
            </p:cNvSpPr>
            <p:nvPr/>
          </p:nvSpPr>
          <p:spPr bwMode="auto">
            <a:xfrm>
              <a:off x="1628140" y="3517535"/>
              <a:ext cx="6350" cy="330789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Rectangle 2168"/>
            <p:cNvSpPr>
              <a:spLocks noChangeArrowheads="1"/>
            </p:cNvSpPr>
            <p:nvPr/>
          </p:nvSpPr>
          <p:spPr bwMode="auto">
            <a:xfrm>
              <a:off x="1634490" y="3517535"/>
              <a:ext cx="5715" cy="330789"/>
            </a:xfrm>
            <a:prstGeom prst="rect">
              <a:avLst/>
            </a:prstGeom>
            <a:solidFill>
              <a:srgbClr val="FFC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Rectangle 2167"/>
            <p:cNvSpPr>
              <a:spLocks noChangeArrowheads="1"/>
            </p:cNvSpPr>
            <p:nvPr/>
          </p:nvSpPr>
          <p:spPr bwMode="auto">
            <a:xfrm>
              <a:off x="1640205" y="3517535"/>
              <a:ext cx="5715" cy="330789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Rectangle 2166"/>
            <p:cNvSpPr>
              <a:spLocks noChangeArrowheads="1"/>
            </p:cNvSpPr>
            <p:nvPr/>
          </p:nvSpPr>
          <p:spPr bwMode="auto">
            <a:xfrm>
              <a:off x="1645920" y="3517535"/>
              <a:ext cx="5715" cy="330789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Rectangle 2165"/>
            <p:cNvSpPr>
              <a:spLocks noChangeArrowheads="1"/>
            </p:cNvSpPr>
            <p:nvPr/>
          </p:nvSpPr>
          <p:spPr bwMode="auto">
            <a:xfrm>
              <a:off x="1651635" y="3517535"/>
              <a:ext cx="6350" cy="330789"/>
            </a:xfrm>
            <a:prstGeom prst="rect">
              <a:avLst/>
            </a:prstGeom>
            <a:solidFill>
              <a:srgbClr val="FFC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Rectangle 2164"/>
            <p:cNvSpPr>
              <a:spLocks noChangeArrowheads="1"/>
            </p:cNvSpPr>
            <p:nvPr/>
          </p:nvSpPr>
          <p:spPr bwMode="auto">
            <a:xfrm>
              <a:off x="1657985" y="3517535"/>
              <a:ext cx="5715" cy="330789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Rectangle 2163"/>
            <p:cNvSpPr>
              <a:spLocks noChangeArrowheads="1"/>
            </p:cNvSpPr>
            <p:nvPr/>
          </p:nvSpPr>
          <p:spPr bwMode="auto">
            <a:xfrm>
              <a:off x="1663700" y="3517535"/>
              <a:ext cx="5715" cy="330789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Rectangle 2162"/>
            <p:cNvSpPr>
              <a:spLocks noChangeArrowheads="1"/>
            </p:cNvSpPr>
            <p:nvPr/>
          </p:nvSpPr>
          <p:spPr bwMode="auto">
            <a:xfrm>
              <a:off x="1669415" y="3517535"/>
              <a:ext cx="6350" cy="330789"/>
            </a:xfrm>
            <a:prstGeom prst="rect">
              <a:avLst/>
            </a:prstGeom>
            <a:solidFill>
              <a:srgbClr val="FFD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Rectangle 2161"/>
            <p:cNvSpPr>
              <a:spLocks noChangeArrowheads="1"/>
            </p:cNvSpPr>
            <p:nvPr/>
          </p:nvSpPr>
          <p:spPr bwMode="auto">
            <a:xfrm>
              <a:off x="1675765" y="3517535"/>
              <a:ext cx="5715" cy="330789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Rectangle 2160"/>
            <p:cNvSpPr>
              <a:spLocks noChangeArrowheads="1"/>
            </p:cNvSpPr>
            <p:nvPr/>
          </p:nvSpPr>
          <p:spPr bwMode="auto">
            <a:xfrm>
              <a:off x="1681480" y="3517535"/>
              <a:ext cx="5715" cy="330789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Rectangle 2159"/>
            <p:cNvSpPr>
              <a:spLocks noChangeArrowheads="1"/>
            </p:cNvSpPr>
            <p:nvPr/>
          </p:nvSpPr>
          <p:spPr bwMode="auto">
            <a:xfrm>
              <a:off x="1687195" y="3517535"/>
              <a:ext cx="6350" cy="330789"/>
            </a:xfrm>
            <a:prstGeom prst="rect">
              <a:avLst/>
            </a:prstGeom>
            <a:solidFill>
              <a:srgbClr val="FFD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Rectangle 2158"/>
            <p:cNvSpPr>
              <a:spLocks noChangeArrowheads="1"/>
            </p:cNvSpPr>
            <p:nvPr/>
          </p:nvSpPr>
          <p:spPr bwMode="auto">
            <a:xfrm>
              <a:off x="1693545" y="3517535"/>
              <a:ext cx="5715" cy="330789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Rectangle 2157"/>
            <p:cNvSpPr>
              <a:spLocks noChangeArrowheads="1"/>
            </p:cNvSpPr>
            <p:nvPr/>
          </p:nvSpPr>
          <p:spPr bwMode="auto">
            <a:xfrm>
              <a:off x="1699260" y="3517535"/>
              <a:ext cx="5715" cy="330789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Rectangle 2156"/>
            <p:cNvSpPr>
              <a:spLocks noChangeArrowheads="1"/>
            </p:cNvSpPr>
            <p:nvPr/>
          </p:nvSpPr>
          <p:spPr bwMode="auto">
            <a:xfrm>
              <a:off x="1704975" y="3517535"/>
              <a:ext cx="5715" cy="330789"/>
            </a:xfrm>
            <a:prstGeom prst="rect">
              <a:avLst/>
            </a:prstGeom>
            <a:solidFill>
              <a:srgbClr val="FFD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Rectangle 2155"/>
            <p:cNvSpPr>
              <a:spLocks noChangeArrowheads="1"/>
            </p:cNvSpPr>
            <p:nvPr/>
          </p:nvSpPr>
          <p:spPr bwMode="auto">
            <a:xfrm>
              <a:off x="1710690" y="3517535"/>
              <a:ext cx="6350" cy="330789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Rectangle 2154"/>
            <p:cNvSpPr>
              <a:spLocks noChangeArrowheads="1"/>
            </p:cNvSpPr>
            <p:nvPr/>
          </p:nvSpPr>
          <p:spPr bwMode="auto">
            <a:xfrm>
              <a:off x="1717040" y="3517535"/>
              <a:ext cx="5715" cy="330789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Rectangle 2153"/>
            <p:cNvSpPr>
              <a:spLocks noChangeArrowheads="1"/>
            </p:cNvSpPr>
            <p:nvPr/>
          </p:nvSpPr>
          <p:spPr bwMode="auto">
            <a:xfrm>
              <a:off x="1722755" y="3517535"/>
              <a:ext cx="5715" cy="330789"/>
            </a:xfrm>
            <a:prstGeom prst="rect">
              <a:avLst/>
            </a:prstGeom>
            <a:solidFill>
              <a:srgbClr val="FFE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Rectangle 2152"/>
            <p:cNvSpPr>
              <a:spLocks noChangeArrowheads="1"/>
            </p:cNvSpPr>
            <p:nvPr/>
          </p:nvSpPr>
          <p:spPr bwMode="auto">
            <a:xfrm>
              <a:off x="1728470" y="3517535"/>
              <a:ext cx="6350" cy="330789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Rectangle 2151"/>
            <p:cNvSpPr>
              <a:spLocks noChangeArrowheads="1"/>
            </p:cNvSpPr>
            <p:nvPr/>
          </p:nvSpPr>
          <p:spPr bwMode="auto">
            <a:xfrm>
              <a:off x="1734820" y="3517535"/>
              <a:ext cx="5715" cy="330789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Rectangle 2150"/>
            <p:cNvSpPr>
              <a:spLocks noChangeArrowheads="1"/>
            </p:cNvSpPr>
            <p:nvPr/>
          </p:nvSpPr>
          <p:spPr bwMode="auto">
            <a:xfrm>
              <a:off x="1740535" y="3517535"/>
              <a:ext cx="5715" cy="330789"/>
            </a:xfrm>
            <a:prstGeom prst="rect">
              <a:avLst/>
            </a:prstGeom>
            <a:solidFill>
              <a:srgbClr val="FFE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Rectangle 2149"/>
            <p:cNvSpPr>
              <a:spLocks noChangeArrowheads="1"/>
            </p:cNvSpPr>
            <p:nvPr/>
          </p:nvSpPr>
          <p:spPr bwMode="auto">
            <a:xfrm>
              <a:off x="1746250" y="3517535"/>
              <a:ext cx="6350" cy="330789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Rectangle 2148"/>
            <p:cNvSpPr>
              <a:spLocks noChangeArrowheads="1"/>
            </p:cNvSpPr>
            <p:nvPr/>
          </p:nvSpPr>
          <p:spPr bwMode="auto">
            <a:xfrm>
              <a:off x="1752600" y="3517535"/>
              <a:ext cx="5715" cy="330789"/>
            </a:xfrm>
            <a:prstGeom prst="rect">
              <a:avLst/>
            </a:prstGeom>
            <a:solidFill>
              <a:srgbClr val="FFE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Rectangle 2147"/>
            <p:cNvSpPr>
              <a:spLocks noChangeArrowheads="1"/>
            </p:cNvSpPr>
            <p:nvPr/>
          </p:nvSpPr>
          <p:spPr bwMode="auto">
            <a:xfrm>
              <a:off x="1758315" y="3517535"/>
              <a:ext cx="5715" cy="330789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Rectangle 2146"/>
            <p:cNvSpPr>
              <a:spLocks noChangeArrowheads="1"/>
            </p:cNvSpPr>
            <p:nvPr/>
          </p:nvSpPr>
          <p:spPr bwMode="auto">
            <a:xfrm>
              <a:off x="1764030" y="3517535"/>
              <a:ext cx="5715" cy="330789"/>
            </a:xfrm>
            <a:prstGeom prst="rect">
              <a:avLst/>
            </a:prstGeom>
            <a:solidFill>
              <a:srgbClr val="FF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Rectangle 2145"/>
            <p:cNvSpPr>
              <a:spLocks noChangeArrowheads="1"/>
            </p:cNvSpPr>
            <p:nvPr/>
          </p:nvSpPr>
          <p:spPr bwMode="auto">
            <a:xfrm>
              <a:off x="1769745" y="3517535"/>
              <a:ext cx="6350" cy="330789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Rectangle 2144"/>
            <p:cNvSpPr>
              <a:spLocks noChangeArrowheads="1"/>
            </p:cNvSpPr>
            <p:nvPr/>
          </p:nvSpPr>
          <p:spPr bwMode="auto">
            <a:xfrm>
              <a:off x="1776095" y="3517535"/>
              <a:ext cx="5715" cy="330789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Rectangle 2143"/>
            <p:cNvSpPr>
              <a:spLocks noChangeArrowheads="1"/>
            </p:cNvSpPr>
            <p:nvPr/>
          </p:nvSpPr>
          <p:spPr bwMode="auto">
            <a:xfrm>
              <a:off x="1781810" y="3517535"/>
              <a:ext cx="5715" cy="330789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Rectangle 2142"/>
            <p:cNvSpPr>
              <a:spLocks noChangeArrowheads="1"/>
            </p:cNvSpPr>
            <p:nvPr/>
          </p:nvSpPr>
          <p:spPr bwMode="auto">
            <a:xfrm>
              <a:off x="1787525" y="3517535"/>
              <a:ext cx="6350" cy="330789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Rectangle 2141"/>
            <p:cNvSpPr>
              <a:spLocks noChangeArrowheads="1"/>
            </p:cNvSpPr>
            <p:nvPr/>
          </p:nvSpPr>
          <p:spPr bwMode="auto">
            <a:xfrm>
              <a:off x="1793875" y="3517535"/>
              <a:ext cx="5715" cy="330789"/>
            </a:xfrm>
            <a:prstGeom prst="rect">
              <a:avLst/>
            </a:prstGeom>
            <a:solidFill>
              <a:srgbClr val="FFF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Rectangle 2140"/>
            <p:cNvSpPr>
              <a:spLocks noChangeArrowheads="1"/>
            </p:cNvSpPr>
            <p:nvPr/>
          </p:nvSpPr>
          <p:spPr bwMode="auto">
            <a:xfrm>
              <a:off x="1799590" y="3517535"/>
              <a:ext cx="5715" cy="330789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Rectangle 2139"/>
            <p:cNvSpPr>
              <a:spLocks noChangeArrowheads="1"/>
            </p:cNvSpPr>
            <p:nvPr/>
          </p:nvSpPr>
          <p:spPr bwMode="auto">
            <a:xfrm>
              <a:off x="1805305" y="3517535"/>
              <a:ext cx="6350" cy="330789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Rectangle 2138"/>
            <p:cNvSpPr>
              <a:spLocks noChangeArrowheads="1"/>
            </p:cNvSpPr>
            <p:nvPr/>
          </p:nvSpPr>
          <p:spPr bwMode="auto">
            <a:xfrm>
              <a:off x="1811655" y="3517535"/>
              <a:ext cx="5715" cy="330789"/>
            </a:xfrm>
            <a:prstGeom prst="rect">
              <a:avLst/>
            </a:prstGeom>
            <a:solidFill>
              <a:srgbClr val="FFF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Rectangle 2137"/>
            <p:cNvSpPr>
              <a:spLocks noChangeArrowheads="1"/>
            </p:cNvSpPr>
            <p:nvPr/>
          </p:nvSpPr>
          <p:spPr bwMode="auto">
            <a:xfrm>
              <a:off x="1817370" y="3517535"/>
              <a:ext cx="5715" cy="330789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Rectangle 2136"/>
            <p:cNvSpPr>
              <a:spLocks noChangeArrowheads="1"/>
            </p:cNvSpPr>
            <p:nvPr/>
          </p:nvSpPr>
          <p:spPr bwMode="auto">
            <a:xfrm>
              <a:off x="1823085" y="3517535"/>
              <a:ext cx="5715" cy="330789"/>
            </a:xfrm>
            <a:prstGeom prst="rect">
              <a:avLst/>
            </a:prstGeom>
            <a:solidFill>
              <a:srgbClr val="FFF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Rectangle 2135"/>
            <p:cNvSpPr>
              <a:spLocks noChangeArrowheads="1"/>
            </p:cNvSpPr>
            <p:nvPr/>
          </p:nvSpPr>
          <p:spPr bwMode="auto">
            <a:xfrm>
              <a:off x="1828800" y="3517535"/>
              <a:ext cx="6350" cy="330789"/>
            </a:xfrm>
            <a:prstGeom prst="rect">
              <a:avLst/>
            </a:prstGeom>
            <a:solidFill>
              <a:srgbClr val="FF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Rectangle 2134"/>
            <p:cNvSpPr>
              <a:spLocks noChangeArrowheads="1"/>
            </p:cNvSpPr>
            <p:nvPr/>
          </p:nvSpPr>
          <p:spPr bwMode="auto">
            <a:xfrm>
              <a:off x="1835150" y="3517535"/>
              <a:ext cx="5715" cy="3307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Rectangle 2133"/>
            <p:cNvSpPr>
              <a:spLocks noChangeArrowheads="1"/>
            </p:cNvSpPr>
            <p:nvPr/>
          </p:nvSpPr>
          <p:spPr bwMode="auto">
            <a:xfrm>
              <a:off x="1840865" y="3517535"/>
              <a:ext cx="5715" cy="330789"/>
            </a:xfrm>
            <a:prstGeom prst="rect">
              <a:avLst/>
            </a:prstGeom>
            <a:solidFill>
              <a:srgbClr val="FF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Rectangle 2132"/>
            <p:cNvSpPr>
              <a:spLocks noChangeArrowheads="1"/>
            </p:cNvSpPr>
            <p:nvPr/>
          </p:nvSpPr>
          <p:spPr bwMode="auto">
            <a:xfrm>
              <a:off x="1846580" y="3517535"/>
              <a:ext cx="6350" cy="330789"/>
            </a:xfrm>
            <a:prstGeom prst="rect">
              <a:avLst/>
            </a:prstGeom>
            <a:solidFill>
              <a:srgbClr val="FFF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Rectangle 2131"/>
            <p:cNvSpPr>
              <a:spLocks noChangeArrowheads="1"/>
            </p:cNvSpPr>
            <p:nvPr/>
          </p:nvSpPr>
          <p:spPr bwMode="auto">
            <a:xfrm>
              <a:off x="1852930" y="3517535"/>
              <a:ext cx="5715" cy="330789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Rectangle 2130"/>
            <p:cNvSpPr>
              <a:spLocks noChangeArrowheads="1"/>
            </p:cNvSpPr>
            <p:nvPr/>
          </p:nvSpPr>
          <p:spPr bwMode="auto">
            <a:xfrm>
              <a:off x="1858645" y="3517535"/>
              <a:ext cx="5715" cy="330789"/>
            </a:xfrm>
            <a:prstGeom prst="rect">
              <a:avLst/>
            </a:prstGeom>
            <a:solidFill>
              <a:srgbClr val="FFF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Rectangle 2129"/>
            <p:cNvSpPr>
              <a:spLocks noChangeArrowheads="1"/>
            </p:cNvSpPr>
            <p:nvPr/>
          </p:nvSpPr>
          <p:spPr bwMode="auto">
            <a:xfrm>
              <a:off x="1864360" y="3517535"/>
              <a:ext cx="6350" cy="330789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" name="Rectangle 2128"/>
            <p:cNvSpPr>
              <a:spLocks noChangeArrowheads="1"/>
            </p:cNvSpPr>
            <p:nvPr/>
          </p:nvSpPr>
          <p:spPr bwMode="auto">
            <a:xfrm>
              <a:off x="1870710" y="3517535"/>
              <a:ext cx="5715" cy="330789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Rectangle 2127"/>
            <p:cNvSpPr>
              <a:spLocks noChangeArrowheads="1"/>
            </p:cNvSpPr>
            <p:nvPr/>
          </p:nvSpPr>
          <p:spPr bwMode="auto">
            <a:xfrm>
              <a:off x="1876425" y="3517535"/>
              <a:ext cx="5715" cy="330789"/>
            </a:xfrm>
            <a:prstGeom prst="rect">
              <a:avLst/>
            </a:prstGeom>
            <a:solidFill>
              <a:srgbClr val="FFF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Rectangle 2126"/>
            <p:cNvSpPr>
              <a:spLocks noChangeArrowheads="1"/>
            </p:cNvSpPr>
            <p:nvPr/>
          </p:nvSpPr>
          <p:spPr bwMode="auto">
            <a:xfrm>
              <a:off x="1882140" y="3517535"/>
              <a:ext cx="6350" cy="330789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" name="Rectangle 2125"/>
            <p:cNvSpPr>
              <a:spLocks noChangeArrowheads="1"/>
            </p:cNvSpPr>
            <p:nvPr/>
          </p:nvSpPr>
          <p:spPr bwMode="auto">
            <a:xfrm>
              <a:off x="1888490" y="3517535"/>
              <a:ext cx="5715" cy="330789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" name="Rectangle 2124"/>
            <p:cNvSpPr>
              <a:spLocks noChangeArrowheads="1"/>
            </p:cNvSpPr>
            <p:nvPr/>
          </p:nvSpPr>
          <p:spPr bwMode="auto">
            <a:xfrm>
              <a:off x="1894205" y="3517535"/>
              <a:ext cx="5715" cy="330789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Rectangle 2123"/>
            <p:cNvSpPr>
              <a:spLocks noChangeArrowheads="1"/>
            </p:cNvSpPr>
            <p:nvPr/>
          </p:nvSpPr>
          <p:spPr bwMode="auto">
            <a:xfrm>
              <a:off x="1899920" y="3517535"/>
              <a:ext cx="5715" cy="330789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Rectangle 2122"/>
            <p:cNvSpPr>
              <a:spLocks noChangeArrowheads="1"/>
            </p:cNvSpPr>
            <p:nvPr/>
          </p:nvSpPr>
          <p:spPr bwMode="auto">
            <a:xfrm>
              <a:off x="1905635" y="3517535"/>
              <a:ext cx="6350" cy="330789"/>
            </a:xfrm>
            <a:prstGeom prst="rect">
              <a:avLst/>
            </a:prstGeom>
            <a:solidFill>
              <a:srgbClr val="FF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Rectangle 2121"/>
            <p:cNvSpPr>
              <a:spLocks noChangeArrowheads="1"/>
            </p:cNvSpPr>
            <p:nvPr/>
          </p:nvSpPr>
          <p:spPr bwMode="auto">
            <a:xfrm>
              <a:off x="1911985" y="3517535"/>
              <a:ext cx="5715" cy="330789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Rectangle 2120"/>
            <p:cNvSpPr>
              <a:spLocks noChangeArrowheads="1"/>
            </p:cNvSpPr>
            <p:nvPr/>
          </p:nvSpPr>
          <p:spPr bwMode="auto">
            <a:xfrm>
              <a:off x="1917700" y="3517535"/>
              <a:ext cx="5715" cy="330789"/>
            </a:xfrm>
            <a:prstGeom prst="rect">
              <a:avLst/>
            </a:prstGeom>
            <a:solidFill>
              <a:srgbClr val="FFE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Rectangle 2119"/>
            <p:cNvSpPr>
              <a:spLocks noChangeArrowheads="1"/>
            </p:cNvSpPr>
            <p:nvPr/>
          </p:nvSpPr>
          <p:spPr bwMode="auto">
            <a:xfrm>
              <a:off x="1923415" y="3517535"/>
              <a:ext cx="6350" cy="330789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Rectangle 2118"/>
            <p:cNvSpPr>
              <a:spLocks noChangeArrowheads="1"/>
            </p:cNvSpPr>
            <p:nvPr/>
          </p:nvSpPr>
          <p:spPr bwMode="auto">
            <a:xfrm>
              <a:off x="1929765" y="3517535"/>
              <a:ext cx="5715" cy="330789"/>
            </a:xfrm>
            <a:prstGeom prst="rect">
              <a:avLst/>
            </a:prstGeom>
            <a:solidFill>
              <a:srgbClr val="FFE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1" name="Rectangle 2117"/>
            <p:cNvSpPr>
              <a:spLocks noChangeArrowheads="1"/>
            </p:cNvSpPr>
            <p:nvPr/>
          </p:nvSpPr>
          <p:spPr bwMode="auto">
            <a:xfrm>
              <a:off x="1935480" y="3517535"/>
              <a:ext cx="5715" cy="330789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Rectangle 2116"/>
            <p:cNvSpPr>
              <a:spLocks noChangeArrowheads="1"/>
            </p:cNvSpPr>
            <p:nvPr/>
          </p:nvSpPr>
          <p:spPr bwMode="auto">
            <a:xfrm>
              <a:off x="1941195" y="3517535"/>
              <a:ext cx="6350" cy="330789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Rectangle 2115"/>
            <p:cNvSpPr>
              <a:spLocks noChangeArrowheads="1"/>
            </p:cNvSpPr>
            <p:nvPr/>
          </p:nvSpPr>
          <p:spPr bwMode="auto">
            <a:xfrm>
              <a:off x="1947545" y="3517535"/>
              <a:ext cx="5715" cy="330789"/>
            </a:xfrm>
            <a:prstGeom prst="rect">
              <a:avLst/>
            </a:prstGeom>
            <a:solidFill>
              <a:srgbClr val="FFE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Rectangle 2114"/>
            <p:cNvSpPr>
              <a:spLocks noChangeArrowheads="1"/>
            </p:cNvSpPr>
            <p:nvPr/>
          </p:nvSpPr>
          <p:spPr bwMode="auto">
            <a:xfrm>
              <a:off x="1953260" y="3517535"/>
              <a:ext cx="5715" cy="330789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Rectangle 2113"/>
            <p:cNvSpPr>
              <a:spLocks noChangeArrowheads="1"/>
            </p:cNvSpPr>
            <p:nvPr/>
          </p:nvSpPr>
          <p:spPr bwMode="auto">
            <a:xfrm>
              <a:off x="1958975" y="3517535"/>
              <a:ext cx="5715" cy="330789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Rectangle 2112"/>
            <p:cNvSpPr>
              <a:spLocks noChangeArrowheads="1"/>
            </p:cNvSpPr>
            <p:nvPr/>
          </p:nvSpPr>
          <p:spPr bwMode="auto">
            <a:xfrm>
              <a:off x="1964690" y="3517535"/>
              <a:ext cx="6350" cy="330789"/>
            </a:xfrm>
            <a:prstGeom prst="rect">
              <a:avLst/>
            </a:prstGeom>
            <a:solidFill>
              <a:srgbClr val="FFD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7" name="Rectangle 2111"/>
            <p:cNvSpPr>
              <a:spLocks noChangeArrowheads="1"/>
            </p:cNvSpPr>
            <p:nvPr/>
          </p:nvSpPr>
          <p:spPr bwMode="auto">
            <a:xfrm>
              <a:off x="1971040" y="3517535"/>
              <a:ext cx="5715" cy="330789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8" name="Rectangle 2110"/>
            <p:cNvSpPr>
              <a:spLocks noChangeArrowheads="1"/>
            </p:cNvSpPr>
            <p:nvPr/>
          </p:nvSpPr>
          <p:spPr bwMode="auto">
            <a:xfrm>
              <a:off x="1976755" y="3517535"/>
              <a:ext cx="5715" cy="330789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" name="Rectangle 2109"/>
            <p:cNvSpPr>
              <a:spLocks noChangeArrowheads="1"/>
            </p:cNvSpPr>
            <p:nvPr/>
          </p:nvSpPr>
          <p:spPr bwMode="auto">
            <a:xfrm>
              <a:off x="1980565" y="3502297"/>
              <a:ext cx="6350" cy="330789"/>
            </a:xfrm>
            <a:prstGeom prst="rect">
              <a:avLst/>
            </a:prstGeom>
            <a:solidFill>
              <a:srgbClr val="FFD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" name="Rectangle 2108"/>
            <p:cNvSpPr>
              <a:spLocks noChangeArrowheads="1"/>
            </p:cNvSpPr>
            <p:nvPr/>
          </p:nvSpPr>
          <p:spPr bwMode="auto">
            <a:xfrm>
              <a:off x="1986915" y="3502297"/>
              <a:ext cx="5715" cy="330789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Rectangle 2107"/>
            <p:cNvSpPr>
              <a:spLocks noChangeArrowheads="1"/>
            </p:cNvSpPr>
            <p:nvPr/>
          </p:nvSpPr>
          <p:spPr bwMode="auto">
            <a:xfrm>
              <a:off x="1992630" y="3502297"/>
              <a:ext cx="5715" cy="330789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Rectangle 2106"/>
            <p:cNvSpPr>
              <a:spLocks noChangeArrowheads="1"/>
            </p:cNvSpPr>
            <p:nvPr/>
          </p:nvSpPr>
          <p:spPr bwMode="auto">
            <a:xfrm>
              <a:off x="1998345" y="3502297"/>
              <a:ext cx="6350" cy="330789"/>
            </a:xfrm>
            <a:prstGeom prst="rect">
              <a:avLst/>
            </a:prstGeom>
            <a:solidFill>
              <a:srgbClr val="FFD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" name="Rectangle 2105"/>
            <p:cNvSpPr>
              <a:spLocks noChangeArrowheads="1"/>
            </p:cNvSpPr>
            <p:nvPr/>
          </p:nvSpPr>
          <p:spPr bwMode="auto">
            <a:xfrm>
              <a:off x="2004695" y="3502297"/>
              <a:ext cx="5715" cy="330789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Rectangle 2104"/>
            <p:cNvSpPr>
              <a:spLocks noChangeArrowheads="1"/>
            </p:cNvSpPr>
            <p:nvPr/>
          </p:nvSpPr>
          <p:spPr bwMode="auto">
            <a:xfrm>
              <a:off x="2010410" y="3502297"/>
              <a:ext cx="5715" cy="330789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Rectangle 2103"/>
            <p:cNvSpPr>
              <a:spLocks noChangeArrowheads="1"/>
            </p:cNvSpPr>
            <p:nvPr/>
          </p:nvSpPr>
          <p:spPr bwMode="auto">
            <a:xfrm>
              <a:off x="2016125" y="3502297"/>
              <a:ext cx="5715" cy="330789"/>
            </a:xfrm>
            <a:prstGeom prst="rect">
              <a:avLst/>
            </a:prstGeom>
            <a:solidFill>
              <a:srgbClr val="FFC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Rectangle 2102"/>
            <p:cNvSpPr>
              <a:spLocks noChangeArrowheads="1"/>
            </p:cNvSpPr>
            <p:nvPr/>
          </p:nvSpPr>
          <p:spPr bwMode="auto">
            <a:xfrm>
              <a:off x="2021840" y="3502297"/>
              <a:ext cx="6350" cy="330789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Rectangle 2101"/>
            <p:cNvSpPr>
              <a:spLocks noChangeArrowheads="1"/>
            </p:cNvSpPr>
            <p:nvPr/>
          </p:nvSpPr>
          <p:spPr bwMode="auto">
            <a:xfrm>
              <a:off x="2028190" y="3502297"/>
              <a:ext cx="5715" cy="330789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Rectangle 2100"/>
            <p:cNvSpPr>
              <a:spLocks noChangeArrowheads="1"/>
            </p:cNvSpPr>
            <p:nvPr/>
          </p:nvSpPr>
          <p:spPr bwMode="auto">
            <a:xfrm>
              <a:off x="2033905" y="3502297"/>
              <a:ext cx="5715" cy="330789"/>
            </a:xfrm>
            <a:prstGeom prst="rect">
              <a:avLst/>
            </a:prstGeom>
            <a:solidFill>
              <a:srgbClr val="FFC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Rectangle 2099"/>
            <p:cNvSpPr>
              <a:spLocks noChangeArrowheads="1"/>
            </p:cNvSpPr>
            <p:nvPr/>
          </p:nvSpPr>
          <p:spPr bwMode="auto">
            <a:xfrm>
              <a:off x="2039620" y="3502297"/>
              <a:ext cx="6350" cy="330789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Rectangle 2098"/>
            <p:cNvSpPr>
              <a:spLocks noChangeArrowheads="1"/>
            </p:cNvSpPr>
            <p:nvPr/>
          </p:nvSpPr>
          <p:spPr bwMode="auto">
            <a:xfrm>
              <a:off x="2045970" y="3502297"/>
              <a:ext cx="5715" cy="330789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Rectangle 2097"/>
            <p:cNvSpPr>
              <a:spLocks noChangeArrowheads="1"/>
            </p:cNvSpPr>
            <p:nvPr/>
          </p:nvSpPr>
          <p:spPr bwMode="auto">
            <a:xfrm>
              <a:off x="2051685" y="3502297"/>
              <a:ext cx="5715" cy="330789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Rectangle 2096"/>
            <p:cNvSpPr>
              <a:spLocks noChangeArrowheads="1"/>
            </p:cNvSpPr>
            <p:nvPr/>
          </p:nvSpPr>
          <p:spPr bwMode="auto">
            <a:xfrm>
              <a:off x="2057400" y="3502297"/>
              <a:ext cx="6350" cy="330789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Rectangle 2095"/>
            <p:cNvSpPr>
              <a:spLocks noChangeArrowheads="1"/>
            </p:cNvSpPr>
            <p:nvPr/>
          </p:nvSpPr>
          <p:spPr bwMode="auto">
            <a:xfrm>
              <a:off x="2063750" y="3502297"/>
              <a:ext cx="5715" cy="330789"/>
            </a:xfrm>
            <a:prstGeom prst="rect">
              <a:avLst/>
            </a:prstGeom>
            <a:solidFill>
              <a:srgbClr val="FFB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4" name="Rectangle 2094"/>
            <p:cNvSpPr>
              <a:spLocks noChangeArrowheads="1"/>
            </p:cNvSpPr>
            <p:nvPr/>
          </p:nvSpPr>
          <p:spPr bwMode="auto">
            <a:xfrm>
              <a:off x="2069465" y="3502297"/>
              <a:ext cx="5715" cy="330789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5" name="Rectangle 2093"/>
            <p:cNvSpPr>
              <a:spLocks noChangeArrowheads="1"/>
            </p:cNvSpPr>
            <p:nvPr/>
          </p:nvSpPr>
          <p:spPr bwMode="auto">
            <a:xfrm>
              <a:off x="2075180" y="3502297"/>
              <a:ext cx="5715" cy="330789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6" name="Rectangle 2092"/>
            <p:cNvSpPr>
              <a:spLocks noChangeArrowheads="1"/>
            </p:cNvSpPr>
            <p:nvPr/>
          </p:nvSpPr>
          <p:spPr bwMode="auto">
            <a:xfrm>
              <a:off x="2080895" y="3502297"/>
              <a:ext cx="6350" cy="330789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7" name="Rectangle 2091"/>
            <p:cNvSpPr>
              <a:spLocks noChangeArrowheads="1"/>
            </p:cNvSpPr>
            <p:nvPr/>
          </p:nvSpPr>
          <p:spPr bwMode="auto">
            <a:xfrm>
              <a:off x="2087245" y="3502297"/>
              <a:ext cx="5715" cy="330789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8" name="Rectangle 2090"/>
            <p:cNvSpPr>
              <a:spLocks noChangeArrowheads="1"/>
            </p:cNvSpPr>
            <p:nvPr/>
          </p:nvSpPr>
          <p:spPr bwMode="auto">
            <a:xfrm>
              <a:off x="2092960" y="3502297"/>
              <a:ext cx="5715" cy="330789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9" name="Rectangle 2089"/>
            <p:cNvSpPr>
              <a:spLocks noChangeArrowheads="1"/>
            </p:cNvSpPr>
            <p:nvPr/>
          </p:nvSpPr>
          <p:spPr bwMode="auto">
            <a:xfrm>
              <a:off x="2098675" y="3502297"/>
              <a:ext cx="6350" cy="330789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Rectangle 2088"/>
            <p:cNvSpPr>
              <a:spLocks noChangeArrowheads="1"/>
            </p:cNvSpPr>
            <p:nvPr/>
          </p:nvSpPr>
          <p:spPr bwMode="auto">
            <a:xfrm>
              <a:off x="2105025" y="3502297"/>
              <a:ext cx="5715" cy="330789"/>
            </a:xfrm>
            <a:prstGeom prst="rect">
              <a:avLst/>
            </a:prstGeom>
            <a:solidFill>
              <a:srgbClr val="FFB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Rectangle 2087"/>
            <p:cNvSpPr>
              <a:spLocks noChangeArrowheads="1"/>
            </p:cNvSpPr>
            <p:nvPr/>
          </p:nvSpPr>
          <p:spPr bwMode="auto">
            <a:xfrm>
              <a:off x="2110740" y="3502297"/>
              <a:ext cx="5715" cy="330789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2" name="Rectangle 2086"/>
            <p:cNvSpPr>
              <a:spLocks noChangeArrowheads="1"/>
            </p:cNvSpPr>
            <p:nvPr/>
          </p:nvSpPr>
          <p:spPr bwMode="auto">
            <a:xfrm>
              <a:off x="2116455" y="3502297"/>
              <a:ext cx="6350" cy="330789"/>
            </a:xfrm>
            <a:prstGeom prst="rect">
              <a:avLst/>
            </a:prstGeom>
            <a:solidFill>
              <a:srgbClr val="FFB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Rectangle 2085"/>
            <p:cNvSpPr>
              <a:spLocks noChangeArrowheads="1"/>
            </p:cNvSpPr>
            <p:nvPr/>
          </p:nvSpPr>
          <p:spPr bwMode="auto">
            <a:xfrm>
              <a:off x="2122805" y="3502297"/>
              <a:ext cx="5715" cy="330789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Rectangle 2084"/>
            <p:cNvSpPr>
              <a:spLocks noChangeArrowheads="1"/>
            </p:cNvSpPr>
            <p:nvPr/>
          </p:nvSpPr>
          <p:spPr bwMode="auto">
            <a:xfrm>
              <a:off x="2128520" y="3502297"/>
              <a:ext cx="5715" cy="330789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Rectangle 2083"/>
            <p:cNvSpPr>
              <a:spLocks noChangeArrowheads="1"/>
            </p:cNvSpPr>
            <p:nvPr/>
          </p:nvSpPr>
          <p:spPr bwMode="auto">
            <a:xfrm>
              <a:off x="2134235" y="3502297"/>
              <a:ext cx="5715" cy="330789"/>
            </a:xfrm>
            <a:prstGeom prst="rect">
              <a:avLst/>
            </a:prstGeom>
            <a:solidFill>
              <a:srgbClr val="FFA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Rectangle 2082"/>
            <p:cNvSpPr>
              <a:spLocks noChangeArrowheads="1"/>
            </p:cNvSpPr>
            <p:nvPr/>
          </p:nvSpPr>
          <p:spPr bwMode="auto">
            <a:xfrm>
              <a:off x="2139950" y="3502297"/>
              <a:ext cx="6350" cy="330789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7" name="Rectangle 2081"/>
            <p:cNvSpPr>
              <a:spLocks noChangeArrowheads="1"/>
            </p:cNvSpPr>
            <p:nvPr/>
          </p:nvSpPr>
          <p:spPr bwMode="auto">
            <a:xfrm>
              <a:off x="2146300" y="3502297"/>
              <a:ext cx="5715" cy="330789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8" name="Rectangle 2080"/>
            <p:cNvSpPr>
              <a:spLocks noChangeArrowheads="1"/>
            </p:cNvSpPr>
            <p:nvPr/>
          </p:nvSpPr>
          <p:spPr bwMode="auto">
            <a:xfrm>
              <a:off x="2152015" y="3502297"/>
              <a:ext cx="5715" cy="330789"/>
            </a:xfrm>
            <a:prstGeom prst="rect">
              <a:avLst/>
            </a:prstGeom>
            <a:solidFill>
              <a:srgbClr val="FFA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9" name="Rectangle 2079"/>
            <p:cNvSpPr>
              <a:spLocks noChangeArrowheads="1"/>
            </p:cNvSpPr>
            <p:nvPr/>
          </p:nvSpPr>
          <p:spPr bwMode="auto">
            <a:xfrm>
              <a:off x="2157730" y="3502297"/>
              <a:ext cx="6350" cy="330789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" name="Rectangle 2078"/>
            <p:cNvSpPr>
              <a:spLocks noChangeArrowheads="1"/>
            </p:cNvSpPr>
            <p:nvPr/>
          </p:nvSpPr>
          <p:spPr bwMode="auto">
            <a:xfrm>
              <a:off x="2164080" y="3502297"/>
              <a:ext cx="5715" cy="330789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1" name="Rectangle 2077"/>
            <p:cNvSpPr>
              <a:spLocks noChangeArrowheads="1"/>
            </p:cNvSpPr>
            <p:nvPr/>
          </p:nvSpPr>
          <p:spPr bwMode="auto">
            <a:xfrm>
              <a:off x="2169795" y="3502297"/>
              <a:ext cx="5715" cy="330789"/>
            </a:xfrm>
            <a:prstGeom prst="rect">
              <a:avLst/>
            </a:prstGeom>
            <a:solidFill>
              <a:srgbClr val="FFA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2" name="Rectangle 2076"/>
            <p:cNvSpPr>
              <a:spLocks noChangeArrowheads="1"/>
            </p:cNvSpPr>
            <p:nvPr/>
          </p:nvSpPr>
          <p:spPr bwMode="auto">
            <a:xfrm>
              <a:off x="2175510" y="3502297"/>
              <a:ext cx="6350" cy="330789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3" name="Rectangle 2075"/>
            <p:cNvSpPr>
              <a:spLocks noChangeArrowheads="1"/>
            </p:cNvSpPr>
            <p:nvPr/>
          </p:nvSpPr>
          <p:spPr bwMode="auto">
            <a:xfrm>
              <a:off x="2181860" y="3502297"/>
              <a:ext cx="5715" cy="330789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4" name="Rectangle 2074"/>
            <p:cNvSpPr>
              <a:spLocks noChangeArrowheads="1"/>
            </p:cNvSpPr>
            <p:nvPr/>
          </p:nvSpPr>
          <p:spPr bwMode="auto">
            <a:xfrm>
              <a:off x="2187575" y="3502297"/>
              <a:ext cx="5715" cy="330789"/>
            </a:xfrm>
            <a:prstGeom prst="rect">
              <a:avLst/>
            </a:prstGeom>
            <a:solidFill>
              <a:srgbClr val="FF9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5" name="Rectangle 2073"/>
            <p:cNvSpPr>
              <a:spLocks noChangeArrowheads="1"/>
            </p:cNvSpPr>
            <p:nvPr/>
          </p:nvSpPr>
          <p:spPr bwMode="auto">
            <a:xfrm>
              <a:off x="2193290" y="3502297"/>
              <a:ext cx="5715" cy="330789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6" name="Rectangle 2072"/>
            <p:cNvSpPr>
              <a:spLocks noChangeArrowheads="1"/>
            </p:cNvSpPr>
            <p:nvPr/>
          </p:nvSpPr>
          <p:spPr bwMode="auto">
            <a:xfrm>
              <a:off x="2199005" y="3502297"/>
              <a:ext cx="6350" cy="330789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Rectangle 2071"/>
            <p:cNvSpPr>
              <a:spLocks noChangeArrowheads="1"/>
            </p:cNvSpPr>
            <p:nvPr/>
          </p:nvSpPr>
          <p:spPr bwMode="auto">
            <a:xfrm>
              <a:off x="1468755" y="3509281"/>
              <a:ext cx="728980" cy="31936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8" name="Freeform 2070"/>
            <p:cNvSpPr>
              <a:spLocks/>
            </p:cNvSpPr>
            <p:nvPr/>
          </p:nvSpPr>
          <p:spPr bwMode="auto">
            <a:xfrm>
              <a:off x="1442085" y="3452139"/>
              <a:ext cx="806450" cy="53333"/>
            </a:xfrm>
            <a:custGeom>
              <a:avLst/>
              <a:gdLst>
                <a:gd name="T0" fmla="*/ 0 w 1270"/>
                <a:gd name="T1" fmla="*/ 0 h 84"/>
                <a:gd name="T2" fmla="*/ 46355 w 1270"/>
                <a:gd name="T3" fmla="*/ 53333 h 84"/>
                <a:gd name="T4" fmla="*/ 759460 w 1270"/>
                <a:gd name="T5" fmla="*/ 53333 h 84"/>
                <a:gd name="T6" fmla="*/ 806450 w 1270"/>
                <a:gd name="T7" fmla="*/ 0 h 84"/>
                <a:gd name="T8" fmla="*/ 0 w 1270"/>
                <a:gd name="T9" fmla="*/ 0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84"/>
                <a:gd name="T17" fmla="*/ 1270 w 1270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84">
                  <a:moveTo>
                    <a:pt x="0" y="0"/>
                  </a:moveTo>
                  <a:lnTo>
                    <a:pt x="73" y="84"/>
                  </a:lnTo>
                  <a:lnTo>
                    <a:pt x="1196" y="84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9" name="Freeform 2069"/>
            <p:cNvSpPr>
              <a:spLocks/>
            </p:cNvSpPr>
            <p:nvPr/>
          </p:nvSpPr>
          <p:spPr bwMode="auto">
            <a:xfrm>
              <a:off x="1442085" y="3452139"/>
              <a:ext cx="806450" cy="53333"/>
            </a:xfrm>
            <a:custGeom>
              <a:avLst/>
              <a:gdLst>
                <a:gd name="T0" fmla="*/ 0 w 1270"/>
                <a:gd name="T1" fmla="*/ 0 h 84"/>
                <a:gd name="T2" fmla="*/ 46355 w 1270"/>
                <a:gd name="T3" fmla="*/ 53333 h 84"/>
                <a:gd name="T4" fmla="*/ 759460 w 1270"/>
                <a:gd name="T5" fmla="*/ 53333 h 84"/>
                <a:gd name="T6" fmla="*/ 806450 w 1270"/>
                <a:gd name="T7" fmla="*/ 0 h 84"/>
                <a:gd name="T8" fmla="*/ 0 w 1270"/>
                <a:gd name="T9" fmla="*/ 0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84"/>
                <a:gd name="T17" fmla="*/ 1270 w 1270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84">
                  <a:moveTo>
                    <a:pt x="0" y="0"/>
                  </a:moveTo>
                  <a:lnTo>
                    <a:pt x="73" y="84"/>
                  </a:lnTo>
                  <a:lnTo>
                    <a:pt x="1196" y="84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Freeform 2068"/>
            <p:cNvSpPr>
              <a:spLocks/>
            </p:cNvSpPr>
            <p:nvPr/>
          </p:nvSpPr>
          <p:spPr bwMode="auto">
            <a:xfrm>
              <a:off x="1442085" y="3452139"/>
              <a:ext cx="46355" cy="425390"/>
            </a:xfrm>
            <a:custGeom>
              <a:avLst/>
              <a:gdLst>
                <a:gd name="T0" fmla="*/ 0 w 73"/>
                <a:gd name="T1" fmla="*/ 0 h 670"/>
                <a:gd name="T2" fmla="*/ 0 w 73"/>
                <a:gd name="T3" fmla="*/ 425390 h 670"/>
                <a:gd name="T4" fmla="*/ 46355 w 73"/>
                <a:gd name="T5" fmla="*/ 372692 h 670"/>
                <a:gd name="T6" fmla="*/ 46355 w 73"/>
                <a:gd name="T7" fmla="*/ 53332 h 670"/>
                <a:gd name="T8" fmla="*/ 0 w 73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670"/>
                <a:gd name="T17" fmla="*/ 73 w 73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670">
                  <a:moveTo>
                    <a:pt x="0" y="0"/>
                  </a:moveTo>
                  <a:lnTo>
                    <a:pt x="0" y="670"/>
                  </a:lnTo>
                  <a:lnTo>
                    <a:pt x="73" y="587"/>
                  </a:lnTo>
                  <a:lnTo>
                    <a:pt x="7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" name="Freeform 2067"/>
            <p:cNvSpPr>
              <a:spLocks/>
            </p:cNvSpPr>
            <p:nvPr/>
          </p:nvSpPr>
          <p:spPr bwMode="auto">
            <a:xfrm>
              <a:off x="1442085" y="3452139"/>
              <a:ext cx="46355" cy="425390"/>
            </a:xfrm>
            <a:custGeom>
              <a:avLst/>
              <a:gdLst>
                <a:gd name="T0" fmla="*/ 0 w 73"/>
                <a:gd name="T1" fmla="*/ 0 h 670"/>
                <a:gd name="T2" fmla="*/ 0 w 73"/>
                <a:gd name="T3" fmla="*/ 425390 h 670"/>
                <a:gd name="T4" fmla="*/ 46355 w 73"/>
                <a:gd name="T5" fmla="*/ 372692 h 670"/>
                <a:gd name="T6" fmla="*/ 46355 w 73"/>
                <a:gd name="T7" fmla="*/ 53332 h 670"/>
                <a:gd name="T8" fmla="*/ 0 w 73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670"/>
                <a:gd name="T17" fmla="*/ 73 w 73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670">
                  <a:moveTo>
                    <a:pt x="0" y="0"/>
                  </a:moveTo>
                  <a:lnTo>
                    <a:pt x="0" y="670"/>
                  </a:lnTo>
                  <a:lnTo>
                    <a:pt x="73" y="587"/>
                  </a:lnTo>
                  <a:lnTo>
                    <a:pt x="73" y="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Freeform 2066"/>
            <p:cNvSpPr>
              <a:spLocks/>
            </p:cNvSpPr>
            <p:nvPr/>
          </p:nvSpPr>
          <p:spPr bwMode="auto">
            <a:xfrm>
              <a:off x="1442085" y="3824832"/>
              <a:ext cx="806450" cy="52698"/>
            </a:xfrm>
            <a:custGeom>
              <a:avLst/>
              <a:gdLst>
                <a:gd name="T0" fmla="*/ 0 w 1270"/>
                <a:gd name="T1" fmla="*/ 52698 h 83"/>
                <a:gd name="T2" fmla="*/ 806450 w 1270"/>
                <a:gd name="T3" fmla="*/ 52698 h 83"/>
                <a:gd name="T4" fmla="*/ 759460 w 1270"/>
                <a:gd name="T5" fmla="*/ 0 h 83"/>
                <a:gd name="T6" fmla="*/ 46355 w 1270"/>
                <a:gd name="T7" fmla="*/ 0 h 83"/>
                <a:gd name="T8" fmla="*/ 0 w 1270"/>
                <a:gd name="T9" fmla="*/ 52698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83"/>
                <a:gd name="T17" fmla="*/ 1270 w 1270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83">
                  <a:moveTo>
                    <a:pt x="0" y="83"/>
                  </a:moveTo>
                  <a:lnTo>
                    <a:pt x="1270" y="83"/>
                  </a:lnTo>
                  <a:lnTo>
                    <a:pt x="1196" y="0"/>
                  </a:lnTo>
                  <a:lnTo>
                    <a:pt x="73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3" name="Freeform 2065"/>
            <p:cNvSpPr>
              <a:spLocks/>
            </p:cNvSpPr>
            <p:nvPr/>
          </p:nvSpPr>
          <p:spPr bwMode="auto">
            <a:xfrm>
              <a:off x="1442085" y="3824832"/>
              <a:ext cx="806450" cy="52698"/>
            </a:xfrm>
            <a:custGeom>
              <a:avLst/>
              <a:gdLst>
                <a:gd name="T0" fmla="*/ 0 w 1270"/>
                <a:gd name="T1" fmla="*/ 52698 h 83"/>
                <a:gd name="T2" fmla="*/ 806450 w 1270"/>
                <a:gd name="T3" fmla="*/ 52698 h 83"/>
                <a:gd name="T4" fmla="*/ 759460 w 1270"/>
                <a:gd name="T5" fmla="*/ 0 h 83"/>
                <a:gd name="T6" fmla="*/ 46355 w 1270"/>
                <a:gd name="T7" fmla="*/ 0 h 83"/>
                <a:gd name="T8" fmla="*/ 0 w 1270"/>
                <a:gd name="T9" fmla="*/ 52698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83"/>
                <a:gd name="T17" fmla="*/ 1270 w 1270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83">
                  <a:moveTo>
                    <a:pt x="0" y="83"/>
                  </a:moveTo>
                  <a:lnTo>
                    <a:pt x="1270" y="83"/>
                  </a:lnTo>
                  <a:lnTo>
                    <a:pt x="1196" y="0"/>
                  </a:lnTo>
                  <a:lnTo>
                    <a:pt x="73" y="0"/>
                  </a:lnTo>
                  <a:lnTo>
                    <a:pt x="0" y="83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4" name="Freeform 2064"/>
            <p:cNvSpPr>
              <a:spLocks/>
            </p:cNvSpPr>
            <p:nvPr/>
          </p:nvSpPr>
          <p:spPr bwMode="auto">
            <a:xfrm>
              <a:off x="2201545" y="3452139"/>
              <a:ext cx="46990" cy="425390"/>
            </a:xfrm>
            <a:custGeom>
              <a:avLst/>
              <a:gdLst>
                <a:gd name="T0" fmla="*/ 46990 w 74"/>
                <a:gd name="T1" fmla="*/ 425390 h 670"/>
                <a:gd name="T2" fmla="*/ 46990 w 74"/>
                <a:gd name="T3" fmla="*/ 0 h 670"/>
                <a:gd name="T4" fmla="*/ 0 w 74"/>
                <a:gd name="T5" fmla="*/ 53332 h 670"/>
                <a:gd name="T6" fmla="*/ 0 w 74"/>
                <a:gd name="T7" fmla="*/ 372692 h 670"/>
                <a:gd name="T8" fmla="*/ 46990 w 74"/>
                <a:gd name="T9" fmla="*/ 42539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70"/>
                <a:gd name="T17" fmla="*/ 74 w 74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70">
                  <a:moveTo>
                    <a:pt x="74" y="670"/>
                  </a:moveTo>
                  <a:lnTo>
                    <a:pt x="74" y="0"/>
                  </a:lnTo>
                  <a:lnTo>
                    <a:pt x="0" y="84"/>
                  </a:lnTo>
                  <a:lnTo>
                    <a:pt x="0" y="587"/>
                  </a:lnTo>
                  <a:lnTo>
                    <a:pt x="74" y="67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5" name="Freeform 2063"/>
            <p:cNvSpPr>
              <a:spLocks/>
            </p:cNvSpPr>
            <p:nvPr/>
          </p:nvSpPr>
          <p:spPr bwMode="auto">
            <a:xfrm>
              <a:off x="2201545" y="3452139"/>
              <a:ext cx="46990" cy="425390"/>
            </a:xfrm>
            <a:custGeom>
              <a:avLst/>
              <a:gdLst>
                <a:gd name="T0" fmla="*/ 46990 w 74"/>
                <a:gd name="T1" fmla="*/ 425390 h 670"/>
                <a:gd name="T2" fmla="*/ 46990 w 74"/>
                <a:gd name="T3" fmla="*/ 0 h 670"/>
                <a:gd name="T4" fmla="*/ 0 w 74"/>
                <a:gd name="T5" fmla="*/ 53332 h 670"/>
                <a:gd name="T6" fmla="*/ 0 w 74"/>
                <a:gd name="T7" fmla="*/ 372692 h 670"/>
                <a:gd name="T8" fmla="*/ 46990 w 74"/>
                <a:gd name="T9" fmla="*/ 42539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70"/>
                <a:gd name="T17" fmla="*/ 74 w 74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70">
                  <a:moveTo>
                    <a:pt x="74" y="670"/>
                  </a:moveTo>
                  <a:lnTo>
                    <a:pt x="74" y="0"/>
                  </a:lnTo>
                  <a:lnTo>
                    <a:pt x="0" y="84"/>
                  </a:lnTo>
                  <a:lnTo>
                    <a:pt x="0" y="587"/>
                  </a:lnTo>
                  <a:lnTo>
                    <a:pt x="74" y="67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6" name="Rectangle 2062"/>
            <p:cNvSpPr>
              <a:spLocks noChangeArrowheads="1"/>
            </p:cNvSpPr>
            <p:nvPr/>
          </p:nvSpPr>
          <p:spPr bwMode="auto">
            <a:xfrm>
              <a:off x="1442085" y="3452139"/>
              <a:ext cx="806450" cy="42539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7" name="Rectangle 2061"/>
            <p:cNvSpPr>
              <a:spLocks noChangeArrowheads="1"/>
            </p:cNvSpPr>
            <p:nvPr/>
          </p:nvSpPr>
          <p:spPr bwMode="auto">
            <a:xfrm>
              <a:off x="1488440" y="3505472"/>
              <a:ext cx="713105" cy="31936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8" name="Line 2060"/>
            <p:cNvSpPr>
              <a:spLocks noChangeShapeType="1"/>
            </p:cNvSpPr>
            <p:nvPr/>
          </p:nvSpPr>
          <p:spPr bwMode="auto">
            <a:xfrm>
              <a:off x="1442085" y="3452139"/>
              <a:ext cx="46355" cy="5333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9" name="Line 2059"/>
            <p:cNvSpPr>
              <a:spLocks noChangeShapeType="1"/>
            </p:cNvSpPr>
            <p:nvPr/>
          </p:nvSpPr>
          <p:spPr bwMode="auto">
            <a:xfrm flipV="1">
              <a:off x="1442085" y="3824832"/>
              <a:ext cx="46355" cy="52698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0" name="Line 2058"/>
            <p:cNvSpPr>
              <a:spLocks noChangeShapeType="1"/>
            </p:cNvSpPr>
            <p:nvPr/>
          </p:nvSpPr>
          <p:spPr bwMode="auto">
            <a:xfrm flipH="1" flipV="1">
              <a:off x="2201545" y="3824832"/>
              <a:ext cx="46990" cy="52698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" name="Line 2057"/>
            <p:cNvSpPr>
              <a:spLocks noChangeShapeType="1"/>
            </p:cNvSpPr>
            <p:nvPr/>
          </p:nvSpPr>
          <p:spPr bwMode="auto">
            <a:xfrm flipH="1">
              <a:off x="2201545" y="3452139"/>
              <a:ext cx="46990" cy="5333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2" name="Freeform 2056"/>
            <p:cNvSpPr>
              <a:spLocks/>
            </p:cNvSpPr>
            <p:nvPr/>
          </p:nvSpPr>
          <p:spPr bwMode="auto">
            <a:xfrm>
              <a:off x="1442085" y="3452139"/>
              <a:ext cx="806450" cy="53333"/>
            </a:xfrm>
            <a:custGeom>
              <a:avLst/>
              <a:gdLst>
                <a:gd name="T0" fmla="*/ 0 w 1270"/>
                <a:gd name="T1" fmla="*/ 0 h 84"/>
                <a:gd name="T2" fmla="*/ 46355 w 1270"/>
                <a:gd name="T3" fmla="*/ 53333 h 84"/>
                <a:gd name="T4" fmla="*/ 759460 w 1270"/>
                <a:gd name="T5" fmla="*/ 53333 h 84"/>
                <a:gd name="T6" fmla="*/ 806450 w 1270"/>
                <a:gd name="T7" fmla="*/ 0 h 84"/>
                <a:gd name="T8" fmla="*/ 0 w 1270"/>
                <a:gd name="T9" fmla="*/ 0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84"/>
                <a:gd name="T17" fmla="*/ 1270 w 1270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84">
                  <a:moveTo>
                    <a:pt x="0" y="0"/>
                  </a:moveTo>
                  <a:lnTo>
                    <a:pt x="73" y="84"/>
                  </a:lnTo>
                  <a:lnTo>
                    <a:pt x="1196" y="84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3" name="Freeform 2055"/>
            <p:cNvSpPr>
              <a:spLocks/>
            </p:cNvSpPr>
            <p:nvPr/>
          </p:nvSpPr>
          <p:spPr bwMode="auto">
            <a:xfrm>
              <a:off x="1442085" y="3452139"/>
              <a:ext cx="806450" cy="53333"/>
            </a:xfrm>
            <a:custGeom>
              <a:avLst/>
              <a:gdLst>
                <a:gd name="T0" fmla="*/ 0 w 1270"/>
                <a:gd name="T1" fmla="*/ 0 h 84"/>
                <a:gd name="T2" fmla="*/ 46355 w 1270"/>
                <a:gd name="T3" fmla="*/ 53333 h 84"/>
                <a:gd name="T4" fmla="*/ 759460 w 1270"/>
                <a:gd name="T5" fmla="*/ 53333 h 84"/>
                <a:gd name="T6" fmla="*/ 806450 w 1270"/>
                <a:gd name="T7" fmla="*/ 0 h 84"/>
                <a:gd name="T8" fmla="*/ 0 w 1270"/>
                <a:gd name="T9" fmla="*/ 0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84"/>
                <a:gd name="T17" fmla="*/ 1270 w 1270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84">
                  <a:moveTo>
                    <a:pt x="0" y="0"/>
                  </a:moveTo>
                  <a:lnTo>
                    <a:pt x="73" y="84"/>
                  </a:lnTo>
                  <a:lnTo>
                    <a:pt x="1196" y="84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4" name="Freeform 2054"/>
            <p:cNvSpPr>
              <a:spLocks/>
            </p:cNvSpPr>
            <p:nvPr/>
          </p:nvSpPr>
          <p:spPr bwMode="auto">
            <a:xfrm>
              <a:off x="1442085" y="3452139"/>
              <a:ext cx="46355" cy="425390"/>
            </a:xfrm>
            <a:custGeom>
              <a:avLst/>
              <a:gdLst>
                <a:gd name="T0" fmla="*/ 0 w 73"/>
                <a:gd name="T1" fmla="*/ 0 h 670"/>
                <a:gd name="T2" fmla="*/ 0 w 73"/>
                <a:gd name="T3" fmla="*/ 425390 h 670"/>
                <a:gd name="T4" fmla="*/ 46355 w 73"/>
                <a:gd name="T5" fmla="*/ 372692 h 670"/>
                <a:gd name="T6" fmla="*/ 46355 w 73"/>
                <a:gd name="T7" fmla="*/ 53332 h 670"/>
                <a:gd name="T8" fmla="*/ 0 w 73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670"/>
                <a:gd name="T17" fmla="*/ 73 w 73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670">
                  <a:moveTo>
                    <a:pt x="0" y="0"/>
                  </a:moveTo>
                  <a:lnTo>
                    <a:pt x="0" y="670"/>
                  </a:lnTo>
                  <a:lnTo>
                    <a:pt x="73" y="587"/>
                  </a:lnTo>
                  <a:lnTo>
                    <a:pt x="73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Freeform 2053"/>
            <p:cNvSpPr>
              <a:spLocks/>
            </p:cNvSpPr>
            <p:nvPr/>
          </p:nvSpPr>
          <p:spPr bwMode="auto">
            <a:xfrm>
              <a:off x="1442085" y="3452139"/>
              <a:ext cx="46355" cy="425390"/>
            </a:xfrm>
            <a:custGeom>
              <a:avLst/>
              <a:gdLst>
                <a:gd name="T0" fmla="*/ 0 w 73"/>
                <a:gd name="T1" fmla="*/ 0 h 670"/>
                <a:gd name="T2" fmla="*/ 0 w 73"/>
                <a:gd name="T3" fmla="*/ 425390 h 670"/>
                <a:gd name="T4" fmla="*/ 46355 w 73"/>
                <a:gd name="T5" fmla="*/ 372692 h 670"/>
                <a:gd name="T6" fmla="*/ 46355 w 73"/>
                <a:gd name="T7" fmla="*/ 53332 h 670"/>
                <a:gd name="T8" fmla="*/ 0 w 73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670"/>
                <a:gd name="T17" fmla="*/ 73 w 73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670">
                  <a:moveTo>
                    <a:pt x="0" y="0"/>
                  </a:moveTo>
                  <a:lnTo>
                    <a:pt x="0" y="670"/>
                  </a:lnTo>
                  <a:lnTo>
                    <a:pt x="73" y="587"/>
                  </a:lnTo>
                  <a:lnTo>
                    <a:pt x="73" y="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" name="Freeform 2052"/>
            <p:cNvSpPr>
              <a:spLocks/>
            </p:cNvSpPr>
            <p:nvPr/>
          </p:nvSpPr>
          <p:spPr bwMode="auto">
            <a:xfrm>
              <a:off x="1442085" y="3824832"/>
              <a:ext cx="806450" cy="52698"/>
            </a:xfrm>
            <a:custGeom>
              <a:avLst/>
              <a:gdLst>
                <a:gd name="T0" fmla="*/ 0 w 1270"/>
                <a:gd name="T1" fmla="*/ 52698 h 83"/>
                <a:gd name="T2" fmla="*/ 806450 w 1270"/>
                <a:gd name="T3" fmla="*/ 52698 h 83"/>
                <a:gd name="T4" fmla="*/ 759460 w 1270"/>
                <a:gd name="T5" fmla="*/ 0 h 83"/>
                <a:gd name="T6" fmla="*/ 46355 w 1270"/>
                <a:gd name="T7" fmla="*/ 0 h 83"/>
                <a:gd name="T8" fmla="*/ 0 w 1270"/>
                <a:gd name="T9" fmla="*/ 52698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83"/>
                <a:gd name="T17" fmla="*/ 1270 w 1270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83">
                  <a:moveTo>
                    <a:pt x="0" y="83"/>
                  </a:moveTo>
                  <a:lnTo>
                    <a:pt x="1270" y="83"/>
                  </a:lnTo>
                  <a:lnTo>
                    <a:pt x="1196" y="0"/>
                  </a:lnTo>
                  <a:lnTo>
                    <a:pt x="73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7" name="Freeform 2051"/>
            <p:cNvSpPr>
              <a:spLocks/>
            </p:cNvSpPr>
            <p:nvPr/>
          </p:nvSpPr>
          <p:spPr bwMode="auto">
            <a:xfrm>
              <a:off x="1442085" y="3824832"/>
              <a:ext cx="806450" cy="52698"/>
            </a:xfrm>
            <a:custGeom>
              <a:avLst/>
              <a:gdLst>
                <a:gd name="T0" fmla="*/ 0 w 1270"/>
                <a:gd name="T1" fmla="*/ 52698 h 83"/>
                <a:gd name="T2" fmla="*/ 806450 w 1270"/>
                <a:gd name="T3" fmla="*/ 52698 h 83"/>
                <a:gd name="T4" fmla="*/ 759460 w 1270"/>
                <a:gd name="T5" fmla="*/ 0 h 83"/>
                <a:gd name="T6" fmla="*/ 46355 w 1270"/>
                <a:gd name="T7" fmla="*/ 0 h 83"/>
                <a:gd name="T8" fmla="*/ 0 w 1270"/>
                <a:gd name="T9" fmla="*/ 52698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83"/>
                <a:gd name="T17" fmla="*/ 1270 w 1270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83">
                  <a:moveTo>
                    <a:pt x="0" y="83"/>
                  </a:moveTo>
                  <a:lnTo>
                    <a:pt x="1270" y="83"/>
                  </a:lnTo>
                  <a:lnTo>
                    <a:pt x="1196" y="0"/>
                  </a:lnTo>
                  <a:lnTo>
                    <a:pt x="73" y="0"/>
                  </a:lnTo>
                  <a:lnTo>
                    <a:pt x="0" y="83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8" name="Freeform 2050"/>
            <p:cNvSpPr>
              <a:spLocks/>
            </p:cNvSpPr>
            <p:nvPr/>
          </p:nvSpPr>
          <p:spPr bwMode="auto">
            <a:xfrm>
              <a:off x="2201545" y="3452139"/>
              <a:ext cx="46990" cy="425390"/>
            </a:xfrm>
            <a:custGeom>
              <a:avLst/>
              <a:gdLst>
                <a:gd name="T0" fmla="*/ 46990 w 74"/>
                <a:gd name="T1" fmla="*/ 425390 h 670"/>
                <a:gd name="T2" fmla="*/ 46990 w 74"/>
                <a:gd name="T3" fmla="*/ 0 h 670"/>
                <a:gd name="T4" fmla="*/ 0 w 74"/>
                <a:gd name="T5" fmla="*/ 53332 h 670"/>
                <a:gd name="T6" fmla="*/ 0 w 74"/>
                <a:gd name="T7" fmla="*/ 372692 h 670"/>
                <a:gd name="T8" fmla="*/ 46990 w 74"/>
                <a:gd name="T9" fmla="*/ 42539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70"/>
                <a:gd name="T17" fmla="*/ 74 w 74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70">
                  <a:moveTo>
                    <a:pt x="74" y="670"/>
                  </a:moveTo>
                  <a:lnTo>
                    <a:pt x="74" y="0"/>
                  </a:lnTo>
                  <a:lnTo>
                    <a:pt x="0" y="84"/>
                  </a:lnTo>
                  <a:lnTo>
                    <a:pt x="0" y="587"/>
                  </a:lnTo>
                  <a:lnTo>
                    <a:pt x="74" y="67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9" name="Freeform 2049"/>
            <p:cNvSpPr>
              <a:spLocks/>
            </p:cNvSpPr>
            <p:nvPr/>
          </p:nvSpPr>
          <p:spPr bwMode="auto">
            <a:xfrm>
              <a:off x="2201545" y="3452139"/>
              <a:ext cx="46990" cy="425390"/>
            </a:xfrm>
            <a:custGeom>
              <a:avLst/>
              <a:gdLst>
                <a:gd name="T0" fmla="*/ 46990 w 74"/>
                <a:gd name="T1" fmla="*/ 425390 h 670"/>
                <a:gd name="T2" fmla="*/ 46990 w 74"/>
                <a:gd name="T3" fmla="*/ 0 h 670"/>
                <a:gd name="T4" fmla="*/ 0 w 74"/>
                <a:gd name="T5" fmla="*/ 53332 h 670"/>
                <a:gd name="T6" fmla="*/ 0 w 74"/>
                <a:gd name="T7" fmla="*/ 372692 h 670"/>
                <a:gd name="T8" fmla="*/ 46990 w 74"/>
                <a:gd name="T9" fmla="*/ 42539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670"/>
                <a:gd name="T17" fmla="*/ 74 w 74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670">
                  <a:moveTo>
                    <a:pt x="74" y="670"/>
                  </a:moveTo>
                  <a:lnTo>
                    <a:pt x="74" y="0"/>
                  </a:lnTo>
                  <a:lnTo>
                    <a:pt x="0" y="84"/>
                  </a:lnTo>
                  <a:lnTo>
                    <a:pt x="0" y="587"/>
                  </a:lnTo>
                  <a:lnTo>
                    <a:pt x="74" y="67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0" name="Rectangle 2048"/>
            <p:cNvSpPr>
              <a:spLocks noChangeArrowheads="1"/>
            </p:cNvSpPr>
            <p:nvPr/>
          </p:nvSpPr>
          <p:spPr bwMode="auto">
            <a:xfrm>
              <a:off x="1442085" y="3452139"/>
              <a:ext cx="806450" cy="42539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Rectangle 2047"/>
            <p:cNvSpPr>
              <a:spLocks noChangeArrowheads="1"/>
            </p:cNvSpPr>
            <p:nvPr/>
          </p:nvSpPr>
          <p:spPr bwMode="auto">
            <a:xfrm>
              <a:off x="1488440" y="3515630"/>
              <a:ext cx="713105" cy="31936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2" name="Line 2046"/>
            <p:cNvSpPr>
              <a:spLocks noChangeShapeType="1"/>
            </p:cNvSpPr>
            <p:nvPr/>
          </p:nvSpPr>
          <p:spPr bwMode="auto">
            <a:xfrm>
              <a:off x="1442085" y="3452139"/>
              <a:ext cx="46355" cy="5333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3" name="Line 2045"/>
            <p:cNvSpPr>
              <a:spLocks noChangeShapeType="1"/>
            </p:cNvSpPr>
            <p:nvPr/>
          </p:nvSpPr>
          <p:spPr bwMode="auto">
            <a:xfrm flipV="1">
              <a:off x="1442085" y="3824832"/>
              <a:ext cx="46355" cy="52698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Line 2044"/>
            <p:cNvSpPr>
              <a:spLocks noChangeShapeType="1"/>
            </p:cNvSpPr>
            <p:nvPr/>
          </p:nvSpPr>
          <p:spPr bwMode="auto">
            <a:xfrm flipH="1" flipV="1">
              <a:off x="2201545" y="3824832"/>
              <a:ext cx="46990" cy="52698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5" name="Line 2043"/>
            <p:cNvSpPr>
              <a:spLocks noChangeShapeType="1"/>
            </p:cNvSpPr>
            <p:nvPr/>
          </p:nvSpPr>
          <p:spPr bwMode="auto">
            <a:xfrm flipH="1">
              <a:off x="2201545" y="3452139"/>
              <a:ext cx="46990" cy="53333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Rectangle 2042"/>
            <p:cNvSpPr>
              <a:spLocks noChangeArrowheads="1"/>
            </p:cNvSpPr>
            <p:nvPr/>
          </p:nvSpPr>
          <p:spPr bwMode="auto">
            <a:xfrm>
              <a:off x="1620520" y="3563883"/>
              <a:ext cx="375970" cy="108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sz="800" b="1" dirty="0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Facilities</a:t>
              </a:r>
              <a:endParaRPr kumimoji="0" lang="en-US" sz="2000" dirty="0">
                <a:ea typeface="Calibri" pitchFamily="34" charset="0"/>
                <a:cs typeface="Arial" charset="0"/>
              </a:endParaRPr>
            </a:p>
          </p:txBody>
        </p:sp>
        <p:sp>
          <p:nvSpPr>
            <p:cNvPr id="477" name="Rectangle 2041"/>
            <p:cNvSpPr>
              <a:spLocks noChangeArrowheads="1"/>
            </p:cNvSpPr>
            <p:nvPr/>
          </p:nvSpPr>
          <p:spPr bwMode="auto">
            <a:xfrm>
              <a:off x="1455420" y="4003877"/>
              <a:ext cx="11430" cy="359995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8" name="Rectangle 2040"/>
            <p:cNvSpPr>
              <a:spLocks noChangeArrowheads="1"/>
            </p:cNvSpPr>
            <p:nvPr/>
          </p:nvSpPr>
          <p:spPr bwMode="auto">
            <a:xfrm>
              <a:off x="1466850" y="4003877"/>
              <a:ext cx="5715" cy="359995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9" name="Rectangle 2039"/>
            <p:cNvSpPr>
              <a:spLocks noChangeArrowheads="1"/>
            </p:cNvSpPr>
            <p:nvPr/>
          </p:nvSpPr>
          <p:spPr bwMode="auto">
            <a:xfrm>
              <a:off x="1472565" y="4003877"/>
              <a:ext cx="6350" cy="359995"/>
            </a:xfrm>
            <a:prstGeom prst="rect">
              <a:avLst/>
            </a:prstGeom>
            <a:solidFill>
              <a:srgbClr val="FF9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0" name="Rectangle 2038"/>
            <p:cNvSpPr>
              <a:spLocks noChangeArrowheads="1"/>
            </p:cNvSpPr>
            <p:nvPr/>
          </p:nvSpPr>
          <p:spPr bwMode="auto">
            <a:xfrm>
              <a:off x="1478915" y="4003877"/>
              <a:ext cx="5715" cy="359995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" name="Rectangle 2037"/>
            <p:cNvSpPr>
              <a:spLocks noChangeArrowheads="1"/>
            </p:cNvSpPr>
            <p:nvPr/>
          </p:nvSpPr>
          <p:spPr bwMode="auto">
            <a:xfrm>
              <a:off x="1484630" y="4003877"/>
              <a:ext cx="5715" cy="359995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Rectangle 2036"/>
            <p:cNvSpPr>
              <a:spLocks noChangeArrowheads="1"/>
            </p:cNvSpPr>
            <p:nvPr/>
          </p:nvSpPr>
          <p:spPr bwMode="auto">
            <a:xfrm>
              <a:off x="1490345" y="4003877"/>
              <a:ext cx="6350" cy="359995"/>
            </a:xfrm>
            <a:prstGeom prst="rect">
              <a:avLst/>
            </a:prstGeom>
            <a:solidFill>
              <a:srgbClr val="FFA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3" name="Rectangle 2035"/>
            <p:cNvSpPr>
              <a:spLocks noChangeArrowheads="1"/>
            </p:cNvSpPr>
            <p:nvPr/>
          </p:nvSpPr>
          <p:spPr bwMode="auto">
            <a:xfrm>
              <a:off x="1496695" y="4003877"/>
              <a:ext cx="5715" cy="359995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4" name="Rectangle 2034"/>
            <p:cNvSpPr>
              <a:spLocks noChangeArrowheads="1"/>
            </p:cNvSpPr>
            <p:nvPr/>
          </p:nvSpPr>
          <p:spPr bwMode="auto">
            <a:xfrm>
              <a:off x="1502410" y="4003877"/>
              <a:ext cx="5715" cy="359995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5" name="Rectangle 2033"/>
            <p:cNvSpPr>
              <a:spLocks noChangeArrowheads="1"/>
            </p:cNvSpPr>
            <p:nvPr/>
          </p:nvSpPr>
          <p:spPr bwMode="auto">
            <a:xfrm>
              <a:off x="1508125" y="4003877"/>
              <a:ext cx="6350" cy="359995"/>
            </a:xfrm>
            <a:prstGeom prst="rect">
              <a:avLst/>
            </a:prstGeom>
            <a:solidFill>
              <a:srgbClr val="FFA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6" name="Rectangle 2032"/>
            <p:cNvSpPr>
              <a:spLocks noChangeArrowheads="1"/>
            </p:cNvSpPr>
            <p:nvPr/>
          </p:nvSpPr>
          <p:spPr bwMode="auto">
            <a:xfrm>
              <a:off x="1514475" y="4003877"/>
              <a:ext cx="5715" cy="359995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7" name="Rectangle 2031"/>
            <p:cNvSpPr>
              <a:spLocks noChangeArrowheads="1"/>
            </p:cNvSpPr>
            <p:nvPr/>
          </p:nvSpPr>
          <p:spPr bwMode="auto">
            <a:xfrm>
              <a:off x="1520190" y="4003877"/>
              <a:ext cx="5715" cy="359995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8" name="Rectangle 2030"/>
            <p:cNvSpPr>
              <a:spLocks noChangeArrowheads="1"/>
            </p:cNvSpPr>
            <p:nvPr/>
          </p:nvSpPr>
          <p:spPr bwMode="auto">
            <a:xfrm>
              <a:off x="1525905" y="4003877"/>
              <a:ext cx="5715" cy="359995"/>
            </a:xfrm>
            <a:prstGeom prst="rect">
              <a:avLst/>
            </a:prstGeom>
            <a:solidFill>
              <a:srgbClr val="FFA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Rectangle 2029"/>
            <p:cNvSpPr>
              <a:spLocks noChangeArrowheads="1"/>
            </p:cNvSpPr>
            <p:nvPr/>
          </p:nvSpPr>
          <p:spPr bwMode="auto">
            <a:xfrm>
              <a:off x="1531620" y="4003877"/>
              <a:ext cx="6350" cy="359995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Rectangle 2028"/>
            <p:cNvSpPr>
              <a:spLocks noChangeArrowheads="1"/>
            </p:cNvSpPr>
            <p:nvPr/>
          </p:nvSpPr>
          <p:spPr bwMode="auto">
            <a:xfrm>
              <a:off x="1537970" y="4003877"/>
              <a:ext cx="5715" cy="359995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" name="Rectangle 2027"/>
            <p:cNvSpPr>
              <a:spLocks noChangeArrowheads="1"/>
            </p:cNvSpPr>
            <p:nvPr/>
          </p:nvSpPr>
          <p:spPr bwMode="auto">
            <a:xfrm>
              <a:off x="1543685" y="4003877"/>
              <a:ext cx="5715" cy="359995"/>
            </a:xfrm>
            <a:prstGeom prst="rect">
              <a:avLst/>
            </a:prstGeom>
            <a:solidFill>
              <a:srgbClr val="FFB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Rectangle 2026"/>
            <p:cNvSpPr>
              <a:spLocks noChangeArrowheads="1"/>
            </p:cNvSpPr>
            <p:nvPr/>
          </p:nvSpPr>
          <p:spPr bwMode="auto">
            <a:xfrm>
              <a:off x="1549400" y="4003877"/>
              <a:ext cx="6350" cy="359995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" name="Rectangle 2025"/>
            <p:cNvSpPr>
              <a:spLocks noChangeArrowheads="1"/>
            </p:cNvSpPr>
            <p:nvPr/>
          </p:nvSpPr>
          <p:spPr bwMode="auto">
            <a:xfrm>
              <a:off x="1555750" y="4003877"/>
              <a:ext cx="5715" cy="359995"/>
            </a:xfrm>
            <a:prstGeom prst="rect">
              <a:avLst/>
            </a:prstGeom>
            <a:solidFill>
              <a:srgbClr val="FFB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4" name="Rectangle 2024"/>
            <p:cNvSpPr>
              <a:spLocks noChangeArrowheads="1"/>
            </p:cNvSpPr>
            <p:nvPr/>
          </p:nvSpPr>
          <p:spPr bwMode="auto">
            <a:xfrm>
              <a:off x="1561465" y="4003877"/>
              <a:ext cx="5715" cy="359995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5" name="Rectangle 2023"/>
            <p:cNvSpPr>
              <a:spLocks noChangeArrowheads="1"/>
            </p:cNvSpPr>
            <p:nvPr/>
          </p:nvSpPr>
          <p:spPr bwMode="auto">
            <a:xfrm>
              <a:off x="1567180" y="4003877"/>
              <a:ext cx="6350" cy="359995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" name="Rectangle 2022"/>
            <p:cNvSpPr>
              <a:spLocks noChangeArrowheads="1"/>
            </p:cNvSpPr>
            <p:nvPr/>
          </p:nvSpPr>
          <p:spPr bwMode="auto">
            <a:xfrm>
              <a:off x="1573530" y="4003877"/>
              <a:ext cx="5715" cy="359995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7" name="Rectangle 2021"/>
            <p:cNvSpPr>
              <a:spLocks noChangeArrowheads="1"/>
            </p:cNvSpPr>
            <p:nvPr/>
          </p:nvSpPr>
          <p:spPr bwMode="auto">
            <a:xfrm>
              <a:off x="1579245" y="4003877"/>
              <a:ext cx="5715" cy="359995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8" name="Rectangle 2020"/>
            <p:cNvSpPr>
              <a:spLocks noChangeArrowheads="1"/>
            </p:cNvSpPr>
            <p:nvPr/>
          </p:nvSpPr>
          <p:spPr bwMode="auto">
            <a:xfrm>
              <a:off x="1584960" y="4003877"/>
              <a:ext cx="5715" cy="359995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9" name="Rectangle 2019"/>
            <p:cNvSpPr>
              <a:spLocks noChangeArrowheads="1"/>
            </p:cNvSpPr>
            <p:nvPr/>
          </p:nvSpPr>
          <p:spPr bwMode="auto">
            <a:xfrm>
              <a:off x="1590675" y="4003877"/>
              <a:ext cx="6350" cy="359995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Rectangle 2018"/>
            <p:cNvSpPr>
              <a:spLocks noChangeArrowheads="1"/>
            </p:cNvSpPr>
            <p:nvPr/>
          </p:nvSpPr>
          <p:spPr bwMode="auto">
            <a:xfrm>
              <a:off x="1597025" y="4003877"/>
              <a:ext cx="5715" cy="359995"/>
            </a:xfrm>
            <a:prstGeom prst="rect">
              <a:avLst/>
            </a:prstGeom>
            <a:solidFill>
              <a:srgbClr val="FFB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Rectangle 2017"/>
            <p:cNvSpPr>
              <a:spLocks noChangeArrowheads="1"/>
            </p:cNvSpPr>
            <p:nvPr/>
          </p:nvSpPr>
          <p:spPr bwMode="auto">
            <a:xfrm>
              <a:off x="1602740" y="4003877"/>
              <a:ext cx="5715" cy="359995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Rectangle 2016"/>
            <p:cNvSpPr>
              <a:spLocks noChangeArrowheads="1"/>
            </p:cNvSpPr>
            <p:nvPr/>
          </p:nvSpPr>
          <p:spPr bwMode="auto">
            <a:xfrm>
              <a:off x="1608455" y="4003877"/>
              <a:ext cx="6350" cy="359995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Rectangle 2015"/>
            <p:cNvSpPr>
              <a:spLocks noChangeArrowheads="1"/>
            </p:cNvSpPr>
            <p:nvPr/>
          </p:nvSpPr>
          <p:spPr bwMode="auto">
            <a:xfrm>
              <a:off x="1614805" y="4003877"/>
              <a:ext cx="5715" cy="359995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Rectangle 2014"/>
            <p:cNvSpPr>
              <a:spLocks noChangeArrowheads="1"/>
            </p:cNvSpPr>
            <p:nvPr/>
          </p:nvSpPr>
          <p:spPr bwMode="auto">
            <a:xfrm>
              <a:off x="1620520" y="4003877"/>
              <a:ext cx="5715" cy="359995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Rectangle 2013"/>
            <p:cNvSpPr>
              <a:spLocks noChangeArrowheads="1"/>
            </p:cNvSpPr>
            <p:nvPr/>
          </p:nvSpPr>
          <p:spPr bwMode="auto">
            <a:xfrm>
              <a:off x="1626235" y="4003877"/>
              <a:ext cx="6350" cy="359995"/>
            </a:xfrm>
            <a:prstGeom prst="rect">
              <a:avLst/>
            </a:prstGeom>
            <a:solidFill>
              <a:srgbClr val="FFC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Rectangle 2012"/>
            <p:cNvSpPr>
              <a:spLocks noChangeArrowheads="1"/>
            </p:cNvSpPr>
            <p:nvPr/>
          </p:nvSpPr>
          <p:spPr bwMode="auto">
            <a:xfrm>
              <a:off x="1632585" y="4003877"/>
              <a:ext cx="5715" cy="359995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7" name="Rectangle 2011"/>
            <p:cNvSpPr>
              <a:spLocks noChangeArrowheads="1"/>
            </p:cNvSpPr>
            <p:nvPr/>
          </p:nvSpPr>
          <p:spPr bwMode="auto">
            <a:xfrm>
              <a:off x="1638300" y="4003877"/>
              <a:ext cx="5715" cy="359995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8" name="Rectangle 2010"/>
            <p:cNvSpPr>
              <a:spLocks noChangeArrowheads="1"/>
            </p:cNvSpPr>
            <p:nvPr/>
          </p:nvSpPr>
          <p:spPr bwMode="auto">
            <a:xfrm>
              <a:off x="1644015" y="4003877"/>
              <a:ext cx="5715" cy="359995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Rectangle 2009"/>
            <p:cNvSpPr>
              <a:spLocks noChangeArrowheads="1"/>
            </p:cNvSpPr>
            <p:nvPr/>
          </p:nvSpPr>
          <p:spPr bwMode="auto">
            <a:xfrm>
              <a:off x="1649730" y="4003877"/>
              <a:ext cx="6350" cy="359995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Rectangle 2008"/>
            <p:cNvSpPr>
              <a:spLocks noChangeArrowheads="1"/>
            </p:cNvSpPr>
            <p:nvPr/>
          </p:nvSpPr>
          <p:spPr bwMode="auto">
            <a:xfrm>
              <a:off x="1656080" y="4003877"/>
              <a:ext cx="5715" cy="359995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Rectangle 2007"/>
            <p:cNvSpPr>
              <a:spLocks noChangeArrowheads="1"/>
            </p:cNvSpPr>
            <p:nvPr/>
          </p:nvSpPr>
          <p:spPr bwMode="auto">
            <a:xfrm>
              <a:off x="1661795" y="4003877"/>
              <a:ext cx="5715" cy="359995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Rectangle 2006"/>
            <p:cNvSpPr>
              <a:spLocks noChangeArrowheads="1"/>
            </p:cNvSpPr>
            <p:nvPr/>
          </p:nvSpPr>
          <p:spPr bwMode="auto">
            <a:xfrm>
              <a:off x="1667510" y="4003877"/>
              <a:ext cx="6350" cy="359995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Rectangle 2005"/>
            <p:cNvSpPr>
              <a:spLocks noChangeArrowheads="1"/>
            </p:cNvSpPr>
            <p:nvPr/>
          </p:nvSpPr>
          <p:spPr bwMode="auto">
            <a:xfrm>
              <a:off x="1673860" y="4003877"/>
              <a:ext cx="5715" cy="359995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" name="Rectangle 2004"/>
            <p:cNvSpPr>
              <a:spLocks noChangeArrowheads="1"/>
            </p:cNvSpPr>
            <p:nvPr/>
          </p:nvSpPr>
          <p:spPr bwMode="auto">
            <a:xfrm>
              <a:off x="1679575" y="4003877"/>
              <a:ext cx="5715" cy="359995"/>
            </a:xfrm>
            <a:prstGeom prst="rect">
              <a:avLst/>
            </a:prstGeom>
            <a:solidFill>
              <a:srgbClr val="FFD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" name="Rectangle 2003"/>
            <p:cNvSpPr>
              <a:spLocks noChangeArrowheads="1"/>
            </p:cNvSpPr>
            <p:nvPr/>
          </p:nvSpPr>
          <p:spPr bwMode="auto">
            <a:xfrm>
              <a:off x="1685290" y="4003877"/>
              <a:ext cx="6350" cy="359995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" name="Rectangle 2002"/>
            <p:cNvSpPr>
              <a:spLocks noChangeArrowheads="1"/>
            </p:cNvSpPr>
            <p:nvPr/>
          </p:nvSpPr>
          <p:spPr bwMode="auto">
            <a:xfrm>
              <a:off x="1691640" y="4003877"/>
              <a:ext cx="5715" cy="359995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" name="Rectangle 2001"/>
            <p:cNvSpPr>
              <a:spLocks noChangeArrowheads="1"/>
            </p:cNvSpPr>
            <p:nvPr/>
          </p:nvSpPr>
          <p:spPr bwMode="auto">
            <a:xfrm>
              <a:off x="1697355" y="4003877"/>
              <a:ext cx="5715" cy="359995"/>
            </a:xfrm>
            <a:prstGeom prst="rect">
              <a:avLst/>
            </a:prstGeom>
            <a:solidFill>
              <a:srgbClr val="FFD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" name="Rectangle 2000"/>
            <p:cNvSpPr>
              <a:spLocks noChangeArrowheads="1"/>
            </p:cNvSpPr>
            <p:nvPr/>
          </p:nvSpPr>
          <p:spPr bwMode="auto">
            <a:xfrm>
              <a:off x="1703070" y="4003877"/>
              <a:ext cx="5715" cy="359995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9" name="Rectangle 1999"/>
            <p:cNvSpPr>
              <a:spLocks noChangeArrowheads="1"/>
            </p:cNvSpPr>
            <p:nvPr/>
          </p:nvSpPr>
          <p:spPr bwMode="auto">
            <a:xfrm>
              <a:off x="1708785" y="4003877"/>
              <a:ext cx="6350" cy="359995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0" name="Rectangle 1998"/>
            <p:cNvSpPr>
              <a:spLocks noChangeArrowheads="1"/>
            </p:cNvSpPr>
            <p:nvPr/>
          </p:nvSpPr>
          <p:spPr bwMode="auto">
            <a:xfrm>
              <a:off x="1715135" y="4003877"/>
              <a:ext cx="5715" cy="359995"/>
            </a:xfrm>
            <a:prstGeom prst="rect">
              <a:avLst/>
            </a:prstGeom>
            <a:solidFill>
              <a:srgbClr val="FFE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1" name="Rectangle 1997"/>
            <p:cNvSpPr>
              <a:spLocks noChangeArrowheads="1"/>
            </p:cNvSpPr>
            <p:nvPr/>
          </p:nvSpPr>
          <p:spPr bwMode="auto">
            <a:xfrm>
              <a:off x="1720850" y="4003877"/>
              <a:ext cx="5715" cy="359995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" name="Rectangle 1996"/>
            <p:cNvSpPr>
              <a:spLocks noChangeArrowheads="1"/>
            </p:cNvSpPr>
            <p:nvPr/>
          </p:nvSpPr>
          <p:spPr bwMode="auto">
            <a:xfrm>
              <a:off x="1726565" y="4003877"/>
              <a:ext cx="6350" cy="359995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" name="Rectangle 1995"/>
            <p:cNvSpPr>
              <a:spLocks noChangeArrowheads="1"/>
            </p:cNvSpPr>
            <p:nvPr/>
          </p:nvSpPr>
          <p:spPr bwMode="auto">
            <a:xfrm>
              <a:off x="1732915" y="4003877"/>
              <a:ext cx="5715" cy="359995"/>
            </a:xfrm>
            <a:prstGeom prst="rect">
              <a:avLst/>
            </a:prstGeom>
            <a:solidFill>
              <a:srgbClr val="FFE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4" name="Rectangle 1994"/>
            <p:cNvSpPr>
              <a:spLocks noChangeArrowheads="1"/>
            </p:cNvSpPr>
            <p:nvPr/>
          </p:nvSpPr>
          <p:spPr bwMode="auto">
            <a:xfrm>
              <a:off x="1738630" y="4003877"/>
              <a:ext cx="5715" cy="359995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5" name="Rectangle 1993"/>
            <p:cNvSpPr>
              <a:spLocks noChangeArrowheads="1"/>
            </p:cNvSpPr>
            <p:nvPr/>
          </p:nvSpPr>
          <p:spPr bwMode="auto">
            <a:xfrm>
              <a:off x="1744345" y="4003877"/>
              <a:ext cx="6350" cy="359995"/>
            </a:xfrm>
            <a:prstGeom prst="rect">
              <a:avLst/>
            </a:prstGeom>
            <a:solidFill>
              <a:srgbClr val="FFE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6" name="Rectangle 1992"/>
            <p:cNvSpPr>
              <a:spLocks noChangeArrowheads="1"/>
            </p:cNvSpPr>
            <p:nvPr/>
          </p:nvSpPr>
          <p:spPr bwMode="auto">
            <a:xfrm>
              <a:off x="1750695" y="4003877"/>
              <a:ext cx="5715" cy="359995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7" name="Rectangle 1991"/>
            <p:cNvSpPr>
              <a:spLocks noChangeArrowheads="1"/>
            </p:cNvSpPr>
            <p:nvPr/>
          </p:nvSpPr>
          <p:spPr bwMode="auto">
            <a:xfrm>
              <a:off x="1756410" y="4003877"/>
              <a:ext cx="5715" cy="359995"/>
            </a:xfrm>
            <a:prstGeom prst="rect">
              <a:avLst/>
            </a:prstGeom>
            <a:solidFill>
              <a:srgbClr val="FFE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8" name="Rectangle 1990"/>
            <p:cNvSpPr>
              <a:spLocks noChangeArrowheads="1"/>
            </p:cNvSpPr>
            <p:nvPr/>
          </p:nvSpPr>
          <p:spPr bwMode="auto">
            <a:xfrm>
              <a:off x="1762125" y="4003877"/>
              <a:ext cx="5715" cy="359995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9" name="Rectangle 1989"/>
            <p:cNvSpPr>
              <a:spLocks noChangeArrowheads="1"/>
            </p:cNvSpPr>
            <p:nvPr/>
          </p:nvSpPr>
          <p:spPr bwMode="auto">
            <a:xfrm>
              <a:off x="1767840" y="4003877"/>
              <a:ext cx="6350" cy="359995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0" name="Rectangle 1988"/>
            <p:cNvSpPr>
              <a:spLocks noChangeArrowheads="1"/>
            </p:cNvSpPr>
            <p:nvPr/>
          </p:nvSpPr>
          <p:spPr bwMode="auto">
            <a:xfrm>
              <a:off x="1774190" y="4003877"/>
              <a:ext cx="5715" cy="359995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1" name="Rectangle 1987"/>
            <p:cNvSpPr>
              <a:spLocks noChangeArrowheads="1"/>
            </p:cNvSpPr>
            <p:nvPr/>
          </p:nvSpPr>
          <p:spPr bwMode="auto">
            <a:xfrm>
              <a:off x="1779905" y="4003877"/>
              <a:ext cx="5715" cy="359995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" name="Rectangle 1986"/>
            <p:cNvSpPr>
              <a:spLocks noChangeArrowheads="1"/>
            </p:cNvSpPr>
            <p:nvPr/>
          </p:nvSpPr>
          <p:spPr bwMode="auto">
            <a:xfrm>
              <a:off x="1785620" y="4003877"/>
              <a:ext cx="6350" cy="359995"/>
            </a:xfrm>
            <a:prstGeom prst="rect">
              <a:avLst/>
            </a:prstGeom>
            <a:solidFill>
              <a:srgbClr val="FFF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" name="Rectangle 1985"/>
            <p:cNvSpPr>
              <a:spLocks noChangeArrowheads="1"/>
            </p:cNvSpPr>
            <p:nvPr/>
          </p:nvSpPr>
          <p:spPr bwMode="auto">
            <a:xfrm>
              <a:off x="1791970" y="4003877"/>
              <a:ext cx="5715" cy="359995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" name="Rectangle 1984"/>
            <p:cNvSpPr>
              <a:spLocks noChangeArrowheads="1"/>
            </p:cNvSpPr>
            <p:nvPr/>
          </p:nvSpPr>
          <p:spPr bwMode="auto">
            <a:xfrm>
              <a:off x="1797685" y="4003877"/>
              <a:ext cx="5715" cy="359995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5" name="Rectangle 1983"/>
            <p:cNvSpPr>
              <a:spLocks noChangeArrowheads="1"/>
            </p:cNvSpPr>
            <p:nvPr/>
          </p:nvSpPr>
          <p:spPr bwMode="auto">
            <a:xfrm>
              <a:off x="1803400" y="4003877"/>
              <a:ext cx="6350" cy="359995"/>
            </a:xfrm>
            <a:prstGeom prst="rect">
              <a:avLst/>
            </a:prstGeom>
            <a:solidFill>
              <a:srgbClr val="FFF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6" name="Rectangle 1982"/>
            <p:cNvSpPr>
              <a:spLocks noChangeArrowheads="1"/>
            </p:cNvSpPr>
            <p:nvPr/>
          </p:nvSpPr>
          <p:spPr bwMode="auto">
            <a:xfrm>
              <a:off x="1809750" y="4003877"/>
              <a:ext cx="5715" cy="359995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7" name="Rectangle 1981"/>
            <p:cNvSpPr>
              <a:spLocks noChangeArrowheads="1"/>
            </p:cNvSpPr>
            <p:nvPr/>
          </p:nvSpPr>
          <p:spPr bwMode="auto">
            <a:xfrm>
              <a:off x="1815465" y="4003877"/>
              <a:ext cx="5715" cy="359995"/>
            </a:xfrm>
            <a:prstGeom prst="rect">
              <a:avLst/>
            </a:prstGeom>
            <a:solidFill>
              <a:srgbClr val="FFF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8" name="Rectangle 1980"/>
            <p:cNvSpPr>
              <a:spLocks noChangeArrowheads="1"/>
            </p:cNvSpPr>
            <p:nvPr/>
          </p:nvSpPr>
          <p:spPr bwMode="auto">
            <a:xfrm>
              <a:off x="1821180" y="4003877"/>
              <a:ext cx="5715" cy="359995"/>
            </a:xfrm>
            <a:prstGeom prst="rect">
              <a:avLst/>
            </a:prstGeom>
            <a:solidFill>
              <a:srgbClr val="FF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" name="Rectangle 1979"/>
            <p:cNvSpPr>
              <a:spLocks noChangeArrowheads="1"/>
            </p:cNvSpPr>
            <p:nvPr/>
          </p:nvSpPr>
          <p:spPr bwMode="auto">
            <a:xfrm>
              <a:off x="1826895" y="4003877"/>
              <a:ext cx="6350" cy="3599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0" name="Rectangle 1978"/>
            <p:cNvSpPr>
              <a:spLocks noChangeArrowheads="1"/>
            </p:cNvSpPr>
            <p:nvPr/>
          </p:nvSpPr>
          <p:spPr bwMode="auto">
            <a:xfrm>
              <a:off x="1833245" y="4003877"/>
              <a:ext cx="5715" cy="359995"/>
            </a:xfrm>
            <a:prstGeom prst="rect">
              <a:avLst/>
            </a:prstGeom>
            <a:solidFill>
              <a:srgbClr val="FFF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1" name="Rectangle 1977"/>
            <p:cNvSpPr>
              <a:spLocks noChangeArrowheads="1"/>
            </p:cNvSpPr>
            <p:nvPr/>
          </p:nvSpPr>
          <p:spPr bwMode="auto">
            <a:xfrm>
              <a:off x="1838960" y="4003877"/>
              <a:ext cx="5715" cy="359995"/>
            </a:xfrm>
            <a:prstGeom prst="rect">
              <a:avLst/>
            </a:prstGeom>
            <a:solidFill>
              <a:srgbClr val="FFF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" name="Rectangle 1976"/>
            <p:cNvSpPr>
              <a:spLocks noChangeArrowheads="1"/>
            </p:cNvSpPr>
            <p:nvPr/>
          </p:nvSpPr>
          <p:spPr bwMode="auto">
            <a:xfrm>
              <a:off x="1844675" y="4003877"/>
              <a:ext cx="6350" cy="359995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3" name="Rectangle 1975"/>
            <p:cNvSpPr>
              <a:spLocks noChangeArrowheads="1"/>
            </p:cNvSpPr>
            <p:nvPr/>
          </p:nvSpPr>
          <p:spPr bwMode="auto">
            <a:xfrm>
              <a:off x="1851025" y="4003877"/>
              <a:ext cx="5715" cy="359995"/>
            </a:xfrm>
            <a:prstGeom prst="rect">
              <a:avLst/>
            </a:prstGeom>
            <a:solidFill>
              <a:srgbClr val="FFF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4" name="Rectangle 1974"/>
            <p:cNvSpPr>
              <a:spLocks noChangeArrowheads="1"/>
            </p:cNvSpPr>
            <p:nvPr/>
          </p:nvSpPr>
          <p:spPr bwMode="auto">
            <a:xfrm>
              <a:off x="1856740" y="4003877"/>
              <a:ext cx="5715" cy="359995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5" name="Rectangle 1973"/>
            <p:cNvSpPr>
              <a:spLocks noChangeArrowheads="1"/>
            </p:cNvSpPr>
            <p:nvPr/>
          </p:nvSpPr>
          <p:spPr bwMode="auto">
            <a:xfrm>
              <a:off x="1862455" y="4003877"/>
              <a:ext cx="6350" cy="359995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6" name="Rectangle 1972"/>
            <p:cNvSpPr>
              <a:spLocks noChangeArrowheads="1"/>
            </p:cNvSpPr>
            <p:nvPr/>
          </p:nvSpPr>
          <p:spPr bwMode="auto">
            <a:xfrm>
              <a:off x="1868805" y="4003877"/>
              <a:ext cx="5715" cy="359995"/>
            </a:xfrm>
            <a:prstGeom prst="rect">
              <a:avLst/>
            </a:prstGeom>
            <a:solidFill>
              <a:srgbClr val="FFF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7" name="Rectangle 1971"/>
            <p:cNvSpPr>
              <a:spLocks noChangeArrowheads="1"/>
            </p:cNvSpPr>
            <p:nvPr/>
          </p:nvSpPr>
          <p:spPr bwMode="auto">
            <a:xfrm>
              <a:off x="1874520" y="4003877"/>
              <a:ext cx="5715" cy="359995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8" name="Rectangle 1970"/>
            <p:cNvSpPr>
              <a:spLocks noChangeArrowheads="1"/>
            </p:cNvSpPr>
            <p:nvPr/>
          </p:nvSpPr>
          <p:spPr bwMode="auto">
            <a:xfrm>
              <a:off x="1880235" y="4003877"/>
              <a:ext cx="6350" cy="359995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9" name="Rectangle 1969"/>
            <p:cNvSpPr>
              <a:spLocks noChangeArrowheads="1"/>
            </p:cNvSpPr>
            <p:nvPr/>
          </p:nvSpPr>
          <p:spPr bwMode="auto">
            <a:xfrm>
              <a:off x="1886585" y="4003877"/>
              <a:ext cx="5715" cy="359995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0" name="Rectangle 1968"/>
            <p:cNvSpPr>
              <a:spLocks noChangeArrowheads="1"/>
            </p:cNvSpPr>
            <p:nvPr/>
          </p:nvSpPr>
          <p:spPr bwMode="auto">
            <a:xfrm>
              <a:off x="1892300" y="4003877"/>
              <a:ext cx="5715" cy="359995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1" name="Rectangle 1967"/>
            <p:cNvSpPr>
              <a:spLocks noChangeArrowheads="1"/>
            </p:cNvSpPr>
            <p:nvPr/>
          </p:nvSpPr>
          <p:spPr bwMode="auto">
            <a:xfrm>
              <a:off x="1898015" y="4003877"/>
              <a:ext cx="5715" cy="359995"/>
            </a:xfrm>
            <a:prstGeom prst="rect">
              <a:avLst/>
            </a:prstGeom>
            <a:solidFill>
              <a:srgbClr val="FF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2" name="Rectangle 1966"/>
            <p:cNvSpPr>
              <a:spLocks noChangeArrowheads="1"/>
            </p:cNvSpPr>
            <p:nvPr/>
          </p:nvSpPr>
          <p:spPr bwMode="auto">
            <a:xfrm>
              <a:off x="1903730" y="4003877"/>
              <a:ext cx="6350" cy="359995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" name="Rectangle 1965"/>
            <p:cNvSpPr>
              <a:spLocks noChangeArrowheads="1"/>
            </p:cNvSpPr>
            <p:nvPr/>
          </p:nvSpPr>
          <p:spPr bwMode="auto">
            <a:xfrm>
              <a:off x="1910080" y="4003877"/>
              <a:ext cx="5715" cy="359995"/>
            </a:xfrm>
            <a:prstGeom prst="rect">
              <a:avLst/>
            </a:prstGeom>
            <a:solidFill>
              <a:srgbClr val="FFE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" name="Rectangle 1964"/>
            <p:cNvSpPr>
              <a:spLocks noChangeArrowheads="1"/>
            </p:cNvSpPr>
            <p:nvPr/>
          </p:nvSpPr>
          <p:spPr bwMode="auto">
            <a:xfrm>
              <a:off x="1915795" y="4003877"/>
              <a:ext cx="5715" cy="359995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5" name="Rectangle 1963"/>
            <p:cNvSpPr>
              <a:spLocks noChangeArrowheads="1"/>
            </p:cNvSpPr>
            <p:nvPr/>
          </p:nvSpPr>
          <p:spPr bwMode="auto">
            <a:xfrm>
              <a:off x="1921510" y="4003877"/>
              <a:ext cx="6350" cy="359995"/>
            </a:xfrm>
            <a:prstGeom prst="rect">
              <a:avLst/>
            </a:prstGeom>
            <a:solidFill>
              <a:srgbClr val="FFE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6" name="Rectangle 1962"/>
            <p:cNvSpPr>
              <a:spLocks noChangeArrowheads="1"/>
            </p:cNvSpPr>
            <p:nvPr/>
          </p:nvSpPr>
          <p:spPr bwMode="auto">
            <a:xfrm>
              <a:off x="1927860" y="4003877"/>
              <a:ext cx="5715" cy="359995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7" name="Rectangle 1961"/>
            <p:cNvSpPr>
              <a:spLocks noChangeArrowheads="1"/>
            </p:cNvSpPr>
            <p:nvPr/>
          </p:nvSpPr>
          <p:spPr bwMode="auto">
            <a:xfrm>
              <a:off x="1933575" y="4003877"/>
              <a:ext cx="5715" cy="359995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8" name="Rectangle 1960"/>
            <p:cNvSpPr>
              <a:spLocks noChangeArrowheads="1"/>
            </p:cNvSpPr>
            <p:nvPr/>
          </p:nvSpPr>
          <p:spPr bwMode="auto">
            <a:xfrm>
              <a:off x="1939290" y="4003877"/>
              <a:ext cx="6350" cy="359995"/>
            </a:xfrm>
            <a:prstGeom prst="rect">
              <a:avLst/>
            </a:prstGeom>
            <a:solidFill>
              <a:srgbClr val="FFE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9" name="Rectangle 1959"/>
            <p:cNvSpPr>
              <a:spLocks noChangeArrowheads="1"/>
            </p:cNvSpPr>
            <p:nvPr/>
          </p:nvSpPr>
          <p:spPr bwMode="auto">
            <a:xfrm>
              <a:off x="1945640" y="4003877"/>
              <a:ext cx="5715" cy="359995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0" name="Rectangle 1958"/>
            <p:cNvSpPr>
              <a:spLocks noChangeArrowheads="1"/>
            </p:cNvSpPr>
            <p:nvPr/>
          </p:nvSpPr>
          <p:spPr bwMode="auto">
            <a:xfrm>
              <a:off x="1951355" y="4003877"/>
              <a:ext cx="5715" cy="359995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1" name="Rectangle 1957"/>
            <p:cNvSpPr>
              <a:spLocks noChangeArrowheads="1"/>
            </p:cNvSpPr>
            <p:nvPr/>
          </p:nvSpPr>
          <p:spPr bwMode="auto">
            <a:xfrm>
              <a:off x="1957070" y="4003877"/>
              <a:ext cx="5715" cy="359995"/>
            </a:xfrm>
            <a:prstGeom prst="rect">
              <a:avLst/>
            </a:prstGeom>
            <a:solidFill>
              <a:srgbClr val="FFD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2" name="Rectangle 1956"/>
            <p:cNvSpPr>
              <a:spLocks noChangeArrowheads="1"/>
            </p:cNvSpPr>
            <p:nvPr/>
          </p:nvSpPr>
          <p:spPr bwMode="auto">
            <a:xfrm>
              <a:off x="1962785" y="4003877"/>
              <a:ext cx="6350" cy="359995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3" name="Rectangle 1955"/>
            <p:cNvSpPr>
              <a:spLocks noChangeArrowheads="1"/>
            </p:cNvSpPr>
            <p:nvPr/>
          </p:nvSpPr>
          <p:spPr bwMode="auto">
            <a:xfrm>
              <a:off x="1969135" y="4003877"/>
              <a:ext cx="5715" cy="359995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4" name="Rectangle 1954"/>
            <p:cNvSpPr>
              <a:spLocks noChangeArrowheads="1"/>
            </p:cNvSpPr>
            <p:nvPr/>
          </p:nvSpPr>
          <p:spPr bwMode="auto">
            <a:xfrm>
              <a:off x="1974850" y="4003877"/>
              <a:ext cx="5715" cy="359995"/>
            </a:xfrm>
            <a:prstGeom prst="rect">
              <a:avLst/>
            </a:prstGeom>
            <a:solidFill>
              <a:srgbClr val="FFD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5" name="Rectangle 1953"/>
            <p:cNvSpPr>
              <a:spLocks noChangeArrowheads="1"/>
            </p:cNvSpPr>
            <p:nvPr/>
          </p:nvSpPr>
          <p:spPr bwMode="auto">
            <a:xfrm>
              <a:off x="1980565" y="4003877"/>
              <a:ext cx="6350" cy="359995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6" name="Rectangle 1952"/>
            <p:cNvSpPr>
              <a:spLocks noChangeArrowheads="1"/>
            </p:cNvSpPr>
            <p:nvPr/>
          </p:nvSpPr>
          <p:spPr bwMode="auto">
            <a:xfrm>
              <a:off x="1986915" y="4003877"/>
              <a:ext cx="5715" cy="359995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7" name="Rectangle 1951"/>
            <p:cNvSpPr>
              <a:spLocks noChangeArrowheads="1"/>
            </p:cNvSpPr>
            <p:nvPr/>
          </p:nvSpPr>
          <p:spPr bwMode="auto">
            <a:xfrm>
              <a:off x="1992630" y="4003877"/>
              <a:ext cx="5715" cy="359995"/>
            </a:xfrm>
            <a:prstGeom prst="rect">
              <a:avLst/>
            </a:prstGeom>
            <a:solidFill>
              <a:srgbClr val="FFD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8" name="Rectangle 1950"/>
            <p:cNvSpPr>
              <a:spLocks noChangeArrowheads="1"/>
            </p:cNvSpPr>
            <p:nvPr/>
          </p:nvSpPr>
          <p:spPr bwMode="auto">
            <a:xfrm>
              <a:off x="1998345" y="4003877"/>
              <a:ext cx="6350" cy="359995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9" name="Rectangle 1949"/>
            <p:cNvSpPr>
              <a:spLocks noChangeArrowheads="1"/>
            </p:cNvSpPr>
            <p:nvPr/>
          </p:nvSpPr>
          <p:spPr bwMode="auto">
            <a:xfrm>
              <a:off x="2004695" y="4003877"/>
              <a:ext cx="5715" cy="359995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0" name="Rectangle 1948"/>
            <p:cNvSpPr>
              <a:spLocks noChangeArrowheads="1"/>
            </p:cNvSpPr>
            <p:nvPr/>
          </p:nvSpPr>
          <p:spPr bwMode="auto">
            <a:xfrm>
              <a:off x="2010410" y="4003877"/>
              <a:ext cx="5715" cy="359995"/>
            </a:xfrm>
            <a:prstGeom prst="rect">
              <a:avLst/>
            </a:prstGeom>
            <a:solidFill>
              <a:srgbClr val="FFC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1" name="Rectangle 1947"/>
            <p:cNvSpPr>
              <a:spLocks noChangeArrowheads="1"/>
            </p:cNvSpPr>
            <p:nvPr/>
          </p:nvSpPr>
          <p:spPr bwMode="auto">
            <a:xfrm>
              <a:off x="2016125" y="4003877"/>
              <a:ext cx="5715" cy="359995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2" name="Rectangle 1946"/>
            <p:cNvSpPr>
              <a:spLocks noChangeArrowheads="1"/>
            </p:cNvSpPr>
            <p:nvPr/>
          </p:nvSpPr>
          <p:spPr bwMode="auto">
            <a:xfrm>
              <a:off x="2021840" y="4003877"/>
              <a:ext cx="6350" cy="359995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" name="Rectangle 1945"/>
            <p:cNvSpPr>
              <a:spLocks noChangeArrowheads="1"/>
            </p:cNvSpPr>
            <p:nvPr/>
          </p:nvSpPr>
          <p:spPr bwMode="auto">
            <a:xfrm>
              <a:off x="2028190" y="4003877"/>
              <a:ext cx="5715" cy="359995"/>
            </a:xfrm>
            <a:prstGeom prst="rect">
              <a:avLst/>
            </a:prstGeom>
            <a:solidFill>
              <a:srgbClr val="FFC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" name="Rectangle 1944"/>
            <p:cNvSpPr>
              <a:spLocks noChangeArrowheads="1"/>
            </p:cNvSpPr>
            <p:nvPr/>
          </p:nvSpPr>
          <p:spPr bwMode="auto">
            <a:xfrm>
              <a:off x="2033905" y="4003877"/>
              <a:ext cx="5715" cy="359995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5" name="Rectangle 1943"/>
            <p:cNvSpPr>
              <a:spLocks noChangeArrowheads="1"/>
            </p:cNvSpPr>
            <p:nvPr/>
          </p:nvSpPr>
          <p:spPr bwMode="auto">
            <a:xfrm>
              <a:off x="2039620" y="4003877"/>
              <a:ext cx="6350" cy="359995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" name="Rectangle 1942"/>
            <p:cNvSpPr>
              <a:spLocks noChangeArrowheads="1"/>
            </p:cNvSpPr>
            <p:nvPr/>
          </p:nvSpPr>
          <p:spPr bwMode="auto">
            <a:xfrm>
              <a:off x="2045970" y="4003877"/>
              <a:ext cx="5715" cy="359995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" name="Rectangle 1941"/>
            <p:cNvSpPr>
              <a:spLocks noChangeArrowheads="1"/>
            </p:cNvSpPr>
            <p:nvPr/>
          </p:nvSpPr>
          <p:spPr bwMode="auto">
            <a:xfrm>
              <a:off x="2051685" y="4003877"/>
              <a:ext cx="5715" cy="359995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" name="Rectangle 1940"/>
            <p:cNvSpPr>
              <a:spLocks noChangeArrowheads="1"/>
            </p:cNvSpPr>
            <p:nvPr/>
          </p:nvSpPr>
          <p:spPr bwMode="auto">
            <a:xfrm>
              <a:off x="2057400" y="4003877"/>
              <a:ext cx="6350" cy="359995"/>
            </a:xfrm>
            <a:prstGeom prst="rect">
              <a:avLst/>
            </a:prstGeom>
            <a:solidFill>
              <a:srgbClr val="FFC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" name="Rectangle 1939"/>
            <p:cNvSpPr>
              <a:spLocks noChangeArrowheads="1"/>
            </p:cNvSpPr>
            <p:nvPr/>
          </p:nvSpPr>
          <p:spPr bwMode="auto">
            <a:xfrm>
              <a:off x="2063750" y="4003877"/>
              <a:ext cx="5715" cy="359995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" name="Rectangle 1938"/>
            <p:cNvSpPr>
              <a:spLocks noChangeArrowheads="1"/>
            </p:cNvSpPr>
            <p:nvPr/>
          </p:nvSpPr>
          <p:spPr bwMode="auto">
            <a:xfrm>
              <a:off x="2069465" y="4003877"/>
              <a:ext cx="5715" cy="359995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1" name="Rectangle 1937"/>
            <p:cNvSpPr>
              <a:spLocks noChangeArrowheads="1"/>
            </p:cNvSpPr>
            <p:nvPr/>
          </p:nvSpPr>
          <p:spPr bwMode="auto">
            <a:xfrm>
              <a:off x="2075180" y="4003877"/>
              <a:ext cx="5715" cy="359995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" name="Rectangle 1936"/>
            <p:cNvSpPr>
              <a:spLocks noChangeArrowheads="1"/>
            </p:cNvSpPr>
            <p:nvPr/>
          </p:nvSpPr>
          <p:spPr bwMode="auto">
            <a:xfrm>
              <a:off x="2080895" y="4003877"/>
              <a:ext cx="6350" cy="359995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" name="Rectangle 1935"/>
            <p:cNvSpPr>
              <a:spLocks noChangeArrowheads="1"/>
            </p:cNvSpPr>
            <p:nvPr/>
          </p:nvSpPr>
          <p:spPr bwMode="auto">
            <a:xfrm>
              <a:off x="2087245" y="4003877"/>
              <a:ext cx="5715" cy="359995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4" name="Rectangle 1934"/>
            <p:cNvSpPr>
              <a:spLocks noChangeArrowheads="1"/>
            </p:cNvSpPr>
            <p:nvPr/>
          </p:nvSpPr>
          <p:spPr bwMode="auto">
            <a:xfrm>
              <a:off x="2092960" y="4003877"/>
              <a:ext cx="5715" cy="359995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5" name="Rectangle 1933"/>
            <p:cNvSpPr>
              <a:spLocks noChangeArrowheads="1"/>
            </p:cNvSpPr>
            <p:nvPr/>
          </p:nvSpPr>
          <p:spPr bwMode="auto">
            <a:xfrm>
              <a:off x="2098675" y="4003877"/>
              <a:ext cx="6350" cy="359995"/>
            </a:xfrm>
            <a:prstGeom prst="rect">
              <a:avLst/>
            </a:prstGeom>
            <a:solidFill>
              <a:srgbClr val="FFB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6" name="Rectangle 1932"/>
            <p:cNvSpPr>
              <a:spLocks noChangeArrowheads="1"/>
            </p:cNvSpPr>
            <p:nvPr/>
          </p:nvSpPr>
          <p:spPr bwMode="auto">
            <a:xfrm>
              <a:off x="2105025" y="4003877"/>
              <a:ext cx="5715" cy="359995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" name="Rectangle 1931"/>
            <p:cNvSpPr>
              <a:spLocks noChangeArrowheads="1"/>
            </p:cNvSpPr>
            <p:nvPr/>
          </p:nvSpPr>
          <p:spPr bwMode="auto">
            <a:xfrm>
              <a:off x="2110740" y="4003877"/>
              <a:ext cx="5715" cy="359995"/>
            </a:xfrm>
            <a:prstGeom prst="rect">
              <a:avLst/>
            </a:prstGeom>
            <a:solidFill>
              <a:srgbClr val="FFB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8" name="Rectangle 1930"/>
            <p:cNvSpPr>
              <a:spLocks noChangeArrowheads="1"/>
            </p:cNvSpPr>
            <p:nvPr/>
          </p:nvSpPr>
          <p:spPr bwMode="auto">
            <a:xfrm>
              <a:off x="2116455" y="4003877"/>
              <a:ext cx="6350" cy="359995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9" name="Rectangle 1929"/>
            <p:cNvSpPr>
              <a:spLocks noChangeArrowheads="1"/>
            </p:cNvSpPr>
            <p:nvPr/>
          </p:nvSpPr>
          <p:spPr bwMode="auto">
            <a:xfrm>
              <a:off x="2122805" y="4003877"/>
              <a:ext cx="5715" cy="359995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0" name="Rectangle 1928"/>
            <p:cNvSpPr>
              <a:spLocks noChangeArrowheads="1"/>
            </p:cNvSpPr>
            <p:nvPr/>
          </p:nvSpPr>
          <p:spPr bwMode="auto">
            <a:xfrm>
              <a:off x="2128520" y="4003877"/>
              <a:ext cx="5715" cy="359995"/>
            </a:xfrm>
            <a:prstGeom prst="rect">
              <a:avLst/>
            </a:prstGeom>
            <a:solidFill>
              <a:srgbClr val="FFA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1" name="Rectangle 1927"/>
            <p:cNvSpPr>
              <a:spLocks noChangeArrowheads="1"/>
            </p:cNvSpPr>
            <p:nvPr/>
          </p:nvSpPr>
          <p:spPr bwMode="auto">
            <a:xfrm>
              <a:off x="2134235" y="4003877"/>
              <a:ext cx="5715" cy="359995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2" name="Rectangle 1926"/>
            <p:cNvSpPr>
              <a:spLocks noChangeArrowheads="1"/>
            </p:cNvSpPr>
            <p:nvPr/>
          </p:nvSpPr>
          <p:spPr bwMode="auto">
            <a:xfrm>
              <a:off x="2139950" y="4003877"/>
              <a:ext cx="6350" cy="359995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3" name="Rectangle 1925"/>
            <p:cNvSpPr>
              <a:spLocks noChangeArrowheads="1"/>
            </p:cNvSpPr>
            <p:nvPr/>
          </p:nvSpPr>
          <p:spPr bwMode="auto">
            <a:xfrm>
              <a:off x="2146300" y="4003877"/>
              <a:ext cx="5715" cy="359995"/>
            </a:xfrm>
            <a:prstGeom prst="rect">
              <a:avLst/>
            </a:prstGeom>
            <a:solidFill>
              <a:srgbClr val="FFA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" name="Rectangle 1924"/>
            <p:cNvSpPr>
              <a:spLocks noChangeArrowheads="1"/>
            </p:cNvSpPr>
            <p:nvPr/>
          </p:nvSpPr>
          <p:spPr bwMode="auto">
            <a:xfrm>
              <a:off x="2152015" y="4003877"/>
              <a:ext cx="5715" cy="359995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5" name="Rectangle 1923"/>
            <p:cNvSpPr>
              <a:spLocks noChangeArrowheads="1"/>
            </p:cNvSpPr>
            <p:nvPr/>
          </p:nvSpPr>
          <p:spPr bwMode="auto">
            <a:xfrm>
              <a:off x="2157730" y="4003877"/>
              <a:ext cx="6350" cy="359995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6" name="Rectangle 1922"/>
            <p:cNvSpPr>
              <a:spLocks noChangeArrowheads="1"/>
            </p:cNvSpPr>
            <p:nvPr/>
          </p:nvSpPr>
          <p:spPr bwMode="auto">
            <a:xfrm>
              <a:off x="2164080" y="4003877"/>
              <a:ext cx="5715" cy="359995"/>
            </a:xfrm>
            <a:prstGeom prst="rect">
              <a:avLst/>
            </a:prstGeom>
            <a:solidFill>
              <a:srgbClr val="FFA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7" name="Rectangle 1921"/>
            <p:cNvSpPr>
              <a:spLocks noChangeArrowheads="1"/>
            </p:cNvSpPr>
            <p:nvPr/>
          </p:nvSpPr>
          <p:spPr bwMode="auto">
            <a:xfrm>
              <a:off x="2169795" y="4003877"/>
              <a:ext cx="5715" cy="359995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8" name="Rectangle 1920"/>
            <p:cNvSpPr>
              <a:spLocks noChangeArrowheads="1"/>
            </p:cNvSpPr>
            <p:nvPr/>
          </p:nvSpPr>
          <p:spPr bwMode="auto">
            <a:xfrm>
              <a:off x="2175510" y="4003877"/>
              <a:ext cx="6350" cy="359995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9" name="Rectangle 1919"/>
            <p:cNvSpPr>
              <a:spLocks noChangeArrowheads="1"/>
            </p:cNvSpPr>
            <p:nvPr/>
          </p:nvSpPr>
          <p:spPr bwMode="auto">
            <a:xfrm>
              <a:off x="2181860" y="4003877"/>
              <a:ext cx="5715" cy="359995"/>
            </a:xfrm>
            <a:prstGeom prst="rect">
              <a:avLst/>
            </a:prstGeom>
            <a:solidFill>
              <a:srgbClr val="FF9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0" name="Rectangle 1918"/>
            <p:cNvSpPr>
              <a:spLocks noChangeArrowheads="1"/>
            </p:cNvSpPr>
            <p:nvPr/>
          </p:nvSpPr>
          <p:spPr bwMode="auto">
            <a:xfrm>
              <a:off x="2187575" y="4003877"/>
              <a:ext cx="5715" cy="359995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1" name="Rectangle 1917"/>
            <p:cNvSpPr>
              <a:spLocks noChangeArrowheads="1"/>
            </p:cNvSpPr>
            <p:nvPr/>
          </p:nvSpPr>
          <p:spPr bwMode="auto">
            <a:xfrm>
              <a:off x="2193290" y="4003877"/>
              <a:ext cx="5715" cy="359995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2" name="Rectangle 1916"/>
            <p:cNvSpPr>
              <a:spLocks noChangeArrowheads="1"/>
            </p:cNvSpPr>
            <p:nvPr/>
          </p:nvSpPr>
          <p:spPr bwMode="auto">
            <a:xfrm>
              <a:off x="1463040" y="4013400"/>
              <a:ext cx="729615" cy="347296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3" name="Freeform 1915"/>
            <p:cNvSpPr>
              <a:spLocks/>
            </p:cNvSpPr>
            <p:nvPr/>
          </p:nvSpPr>
          <p:spPr bwMode="auto">
            <a:xfrm>
              <a:off x="1438275" y="3948005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" name="Freeform 1914"/>
            <p:cNvSpPr>
              <a:spLocks/>
            </p:cNvSpPr>
            <p:nvPr/>
          </p:nvSpPr>
          <p:spPr bwMode="auto">
            <a:xfrm>
              <a:off x="1438275" y="3948005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" name="Freeform 1913"/>
            <p:cNvSpPr>
              <a:spLocks/>
            </p:cNvSpPr>
            <p:nvPr/>
          </p:nvSpPr>
          <p:spPr bwMode="auto">
            <a:xfrm>
              <a:off x="1438275" y="3948005"/>
              <a:ext cx="46990" cy="464755"/>
            </a:xfrm>
            <a:custGeom>
              <a:avLst/>
              <a:gdLst>
                <a:gd name="T0" fmla="*/ 0 w 74"/>
                <a:gd name="T1" fmla="*/ 0 h 732"/>
                <a:gd name="T2" fmla="*/ 0 w 74"/>
                <a:gd name="T3" fmla="*/ 464755 h 732"/>
                <a:gd name="T4" fmla="*/ 46990 w 74"/>
                <a:gd name="T5" fmla="*/ 406343 h 732"/>
                <a:gd name="T6" fmla="*/ 46990 w 74"/>
                <a:gd name="T7" fmla="*/ 58412 h 732"/>
                <a:gd name="T8" fmla="*/ 0 w 74"/>
                <a:gd name="T9" fmla="*/ 0 h 7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2"/>
                <a:gd name="T17" fmla="*/ 74 w 74"/>
                <a:gd name="T18" fmla="*/ 732 h 7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2">
                  <a:moveTo>
                    <a:pt x="0" y="0"/>
                  </a:moveTo>
                  <a:lnTo>
                    <a:pt x="0" y="732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" name="Freeform 1912"/>
            <p:cNvSpPr>
              <a:spLocks/>
            </p:cNvSpPr>
            <p:nvPr/>
          </p:nvSpPr>
          <p:spPr bwMode="auto">
            <a:xfrm>
              <a:off x="1438275" y="3948005"/>
              <a:ext cx="46990" cy="464755"/>
            </a:xfrm>
            <a:custGeom>
              <a:avLst/>
              <a:gdLst>
                <a:gd name="T0" fmla="*/ 0 w 74"/>
                <a:gd name="T1" fmla="*/ 0 h 732"/>
                <a:gd name="T2" fmla="*/ 0 w 74"/>
                <a:gd name="T3" fmla="*/ 464755 h 732"/>
                <a:gd name="T4" fmla="*/ 46990 w 74"/>
                <a:gd name="T5" fmla="*/ 406343 h 732"/>
                <a:gd name="T6" fmla="*/ 46990 w 74"/>
                <a:gd name="T7" fmla="*/ 58412 h 732"/>
                <a:gd name="T8" fmla="*/ 0 w 74"/>
                <a:gd name="T9" fmla="*/ 0 h 7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2"/>
                <a:gd name="T17" fmla="*/ 74 w 74"/>
                <a:gd name="T18" fmla="*/ 732 h 7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2">
                  <a:moveTo>
                    <a:pt x="0" y="0"/>
                  </a:moveTo>
                  <a:lnTo>
                    <a:pt x="0" y="732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7" name="Freeform 1911"/>
            <p:cNvSpPr>
              <a:spLocks/>
            </p:cNvSpPr>
            <p:nvPr/>
          </p:nvSpPr>
          <p:spPr bwMode="auto">
            <a:xfrm>
              <a:off x="1438275" y="4354348"/>
              <a:ext cx="807085" cy="58412"/>
            </a:xfrm>
            <a:custGeom>
              <a:avLst/>
              <a:gdLst>
                <a:gd name="T0" fmla="*/ 0 w 1271"/>
                <a:gd name="T1" fmla="*/ 58412 h 92"/>
                <a:gd name="T2" fmla="*/ 807085 w 1271"/>
                <a:gd name="T3" fmla="*/ 58412 h 92"/>
                <a:gd name="T4" fmla="*/ 760095 w 1271"/>
                <a:gd name="T5" fmla="*/ 0 h 92"/>
                <a:gd name="T6" fmla="*/ 46990 w 1271"/>
                <a:gd name="T7" fmla="*/ 0 h 92"/>
                <a:gd name="T8" fmla="*/ 0 w 1271"/>
                <a:gd name="T9" fmla="*/ 58412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92"/>
                  </a:moveTo>
                  <a:lnTo>
                    <a:pt x="1271" y="92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8" name="Freeform 1910"/>
            <p:cNvSpPr>
              <a:spLocks/>
            </p:cNvSpPr>
            <p:nvPr/>
          </p:nvSpPr>
          <p:spPr bwMode="auto">
            <a:xfrm>
              <a:off x="1438275" y="4354348"/>
              <a:ext cx="807085" cy="58412"/>
            </a:xfrm>
            <a:custGeom>
              <a:avLst/>
              <a:gdLst>
                <a:gd name="T0" fmla="*/ 0 w 1271"/>
                <a:gd name="T1" fmla="*/ 58412 h 92"/>
                <a:gd name="T2" fmla="*/ 807085 w 1271"/>
                <a:gd name="T3" fmla="*/ 58412 h 92"/>
                <a:gd name="T4" fmla="*/ 760095 w 1271"/>
                <a:gd name="T5" fmla="*/ 0 h 92"/>
                <a:gd name="T6" fmla="*/ 46990 w 1271"/>
                <a:gd name="T7" fmla="*/ 0 h 92"/>
                <a:gd name="T8" fmla="*/ 0 w 1271"/>
                <a:gd name="T9" fmla="*/ 58412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92"/>
                  </a:moveTo>
                  <a:lnTo>
                    <a:pt x="1271" y="92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2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9" name="Freeform 1909"/>
            <p:cNvSpPr>
              <a:spLocks/>
            </p:cNvSpPr>
            <p:nvPr/>
          </p:nvSpPr>
          <p:spPr bwMode="auto">
            <a:xfrm>
              <a:off x="2200275" y="3963242"/>
              <a:ext cx="46990" cy="464755"/>
            </a:xfrm>
            <a:custGeom>
              <a:avLst/>
              <a:gdLst>
                <a:gd name="T0" fmla="*/ 46990 w 74"/>
                <a:gd name="T1" fmla="*/ 464755 h 732"/>
                <a:gd name="T2" fmla="*/ 46990 w 74"/>
                <a:gd name="T3" fmla="*/ 0 h 732"/>
                <a:gd name="T4" fmla="*/ 0 w 74"/>
                <a:gd name="T5" fmla="*/ 58412 h 732"/>
                <a:gd name="T6" fmla="*/ 0 w 74"/>
                <a:gd name="T7" fmla="*/ 406343 h 732"/>
                <a:gd name="T8" fmla="*/ 46990 w 74"/>
                <a:gd name="T9" fmla="*/ 464755 h 7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2"/>
                <a:gd name="T17" fmla="*/ 74 w 74"/>
                <a:gd name="T18" fmla="*/ 732 h 7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2">
                  <a:moveTo>
                    <a:pt x="74" y="732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2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0" name="Freeform 1908"/>
            <p:cNvSpPr>
              <a:spLocks/>
            </p:cNvSpPr>
            <p:nvPr/>
          </p:nvSpPr>
          <p:spPr bwMode="auto">
            <a:xfrm>
              <a:off x="2200275" y="3963242"/>
              <a:ext cx="46990" cy="464755"/>
            </a:xfrm>
            <a:custGeom>
              <a:avLst/>
              <a:gdLst>
                <a:gd name="T0" fmla="*/ 46990 w 74"/>
                <a:gd name="T1" fmla="*/ 464755 h 732"/>
                <a:gd name="T2" fmla="*/ 46990 w 74"/>
                <a:gd name="T3" fmla="*/ 0 h 732"/>
                <a:gd name="T4" fmla="*/ 0 w 74"/>
                <a:gd name="T5" fmla="*/ 58412 h 732"/>
                <a:gd name="T6" fmla="*/ 0 w 74"/>
                <a:gd name="T7" fmla="*/ 406343 h 732"/>
                <a:gd name="T8" fmla="*/ 46990 w 74"/>
                <a:gd name="T9" fmla="*/ 464755 h 7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2"/>
                <a:gd name="T17" fmla="*/ 74 w 74"/>
                <a:gd name="T18" fmla="*/ 732 h 7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2">
                  <a:moveTo>
                    <a:pt x="74" y="732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2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1" name="Rectangle 1907"/>
            <p:cNvSpPr>
              <a:spLocks noChangeArrowheads="1"/>
            </p:cNvSpPr>
            <p:nvPr/>
          </p:nvSpPr>
          <p:spPr bwMode="auto">
            <a:xfrm>
              <a:off x="1440180" y="3963242"/>
              <a:ext cx="807085" cy="464755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2" name="Rectangle 1906"/>
            <p:cNvSpPr>
              <a:spLocks noChangeArrowheads="1"/>
            </p:cNvSpPr>
            <p:nvPr/>
          </p:nvSpPr>
          <p:spPr bwMode="auto">
            <a:xfrm>
              <a:off x="1487170" y="4021654"/>
              <a:ext cx="713105" cy="34793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3" name="Line 1905"/>
            <p:cNvSpPr>
              <a:spLocks noChangeShapeType="1"/>
            </p:cNvSpPr>
            <p:nvPr/>
          </p:nvSpPr>
          <p:spPr bwMode="auto">
            <a:xfrm>
              <a:off x="1440180" y="3963242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" name="Line 1904"/>
            <p:cNvSpPr>
              <a:spLocks noChangeShapeType="1"/>
            </p:cNvSpPr>
            <p:nvPr/>
          </p:nvSpPr>
          <p:spPr bwMode="auto">
            <a:xfrm flipV="1">
              <a:off x="1440180" y="4369586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" name="Line 1903"/>
            <p:cNvSpPr>
              <a:spLocks noChangeShapeType="1"/>
            </p:cNvSpPr>
            <p:nvPr/>
          </p:nvSpPr>
          <p:spPr bwMode="auto">
            <a:xfrm flipH="1" flipV="1">
              <a:off x="2200275" y="4369586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" name="Line 1902"/>
            <p:cNvSpPr>
              <a:spLocks noChangeShapeType="1"/>
            </p:cNvSpPr>
            <p:nvPr/>
          </p:nvSpPr>
          <p:spPr bwMode="auto">
            <a:xfrm flipH="1">
              <a:off x="2200275" y="3963242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" name="Freeform 1901"/>
            <p:cNvSpPr>
              <a:spLocks/>
            </p:cNvSpPr>
            <p:nvPr/>
          </p:nvSpPr>
          <p:spPr bwMode="auto">
            <a:xfrm>
              <a:off x="1440180" y="3963242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" name="Freeform 1900"/>
            <p:cNvSpPr>
              <a:spLocks/>
            </p:cNvSpPr>
            <p:nvPr/>
          </p:nvSpPr>
          <p:spPr bwMode="auto">
            <a:xfrm>
              <a:off x="1440180" y="3963242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" name="Freeform 1899"/>
            <p:cNvSpPr>
              <a:spLocks/>
            </p:cNvSpPr>
            <p:nvPr/>
          </p:nvSpPr>
          <p:spPr bwMode="auto">
            <a:xfrm>
              <a:off x="1440180" y="3963242"/>
              <a:ext cx="46990" cy="464755"/>
            </a:xfrm>
            <a:custGeom>
              <a:avLst/>
              <a:gdLst>
                <a:gd name="T0" fmla="*/ 0 w 74"/>
                <a:gd name="T1" fmla="*/ 0 h 732"/>
                <a:gd name="T2" fmla="*/ 0 w 74"/>
                <a:gd name="T3" fmla="*/ 464755 h 732"/>
                <a:gd name="T4" fmla="*/ 46990 w 74"/>
                <a:gd name="T5" fmla="*/ 406343 h 732"/>
                <a:gd name="T6" fmla="*/ 46990 w 74"/>
                <a:gd name="T7" fmla="*/ 58412 h 732"/>
                <a:gd name="T8" fmla="*/ 0 w 74"/>
                <a:gd name="T9" fmla="*/ 0 h 7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2"/>
                <a:gd name="T17" fmla="*/ 74 w 74"/>
                <a:gd name="T18" fmla="*/ 732 h 7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2">
                  <a:moveTo>
                    <a:pt x="0" y="0"/>
                  </a:moveTo>
                  <a:lnTo>
                    <a:pt x="0" y="732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" name="Freeform 1898"/>
            <p:cNvSpPr>
              <a:spLocks/>
            </p:cNvSpPr>
            <p:nvPr/>
          </p:nvSpPr>
          <p:spPr bwMode="auto">
            <a:xfrm>
              <a:off x="1440180" y="3963242"/>
              <a:ext cx="46990" cy="464755"/>
            </a:xfrm>
            <a:custGeom>
              <a:avLst/>
              <a:gdLst>
                <a:gd name="T0" fmla="*/ 0 w 74"/>
                <a:gd name="T1" fmla="*/ 0 h 732"/>
                <a:gd name="T2" fmla="*/ 0 w 74"/>
                <a:gd name="T3" fmla="*/ 464755 h 732"/>
                <a:gd name="T4" fmla="*/ 46990 w 74"/>
                <a:gd name="T5" fmla="*/ 406343 h 732"/>
                <a:gd name="T6" fmla="*/ 46990 w 74"/>
                <a:gd name="T7" fmla="*/ 58412 h 732"/>
                <a:gd name="T8" fmla="*/ 0 w 74"/>
                <a:gd name="T9" fmla="*/ 0 h 7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2"/>
                <a:gd name="T17" fmla="*/ 74 w 74"/>
                <a:gd name="T18" fmla="*/ 732 h 7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2">
                  <a:moveTo>
                    <a:pt x="0" y="0"/>
                  </a:moveTo>
                  <a:lnTo>
                    <a:pt x="0" y="732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" name="Freeform 1897"/>
            <p:cNvSpPr>
              <a:spLocks/>
            </p:cNvSpPr>
            <p:nvPr/>
          </p:nvSpPr>
          <p:spPr bwMode="auto">
            <a:xfrm>
              <a:off x="1440180" y="4369586"/>
              <a:ext cx="807085" cy="58412"/>
            </a:xfrm>
            <a:custGeom>
              <a:avLst/>
              <a:gdLst>
                <a:gd name="T0" fmla="*/ 0 w 1271"/>
                <a:gd name="T1" fmla="*/ 58412 h 92"/>
                <a:gd name="T2" fmla="*/ 807085 w 1271"/>
                <a:gd name="T3" fmla="*/ 58412 h 92"/>
                <a:gd name="T4" fmla="*/ 760095 w 1271"/>
                <a:gd name="T5" fmla="*/ 0 h 92"/>
                <a:gd name="T6" fmla="*/ 46990 w 1271"/>
                <a:gd name="T7" fmla="*/ 0 h 92"/>
                <a:gd name="T8" fmla="*/ 0 w 1271"/>
                <a:gd name="T9" fmla="*/ 58412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92"/>
                  </a:moveTo>
                  <a:lnTo>
                    <a:pt x="1271" y="92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2" name="Freeform 1896"/>
            <p:cNvSpPr>
              <a:spLocks/>
            </p:cNvSpPr>
            <p:nvPr/>
          </p:nvSpPr>
          <p:spPr bwMode="auto">
            <a:xfrm>
              <a:off x="1440180" y="4369586"/>
              <a:ext cx="807085" cy="58412"/>
            </a:xfrm>
            <a:custGeom>
              <a:avLst/>
              <a:gdLst>
                <a:gd name="T0" fmla="*/ 0 w 1271"/>
                <a:gd name="T1" fmla="*/ 58412 h 92"/>
                <a:gd name="T2" fmla="*/ 807085 w 1271"/>
                <a:gd name="T3" fmla="*/ 58412 h 92"/>
                <a:gd name="T4" fmla="*/ 760095 w 1271"/>
                <a:gd name="T5" fmla="*/ 0 h 92"/>
                <a:gd name="T6" fmla="*/ 46990 w 1271"/>
                <a:gd name="T7" fmla="*/ 0 h 92"/>
                <a:gd name="T8" fmla="*/ 0 w 1271"/>
                <a:gd name="T9" fmla="*/ 58412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92"/>
                  </a:moveTo>
                  <a:lnTo>
                    <a:pt x="1271" y="92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2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3" name="Freeform 1895"/>
            <p:cNvSpPr>
              <a:spLocks/>
            </p:cNvSpPr>
            <p:nvPr/>
          </p:nvSpPr>
          <p:spPr bwMode="auto">
            <a:xfrm>
              <a:off x="2200275" y="3963242"/>
              <a:ext cx="46990" cy="464755"/>
            </a:xfrm>
            <a:custGeom>
              <a:avLst/>
              <a:gdLst>
                <a:gd name="T0" fmla="*/ 46990 w 74"/>
                <a:gd name="T1" fmla="*/ 464755 h 732"/>
                <a:gd name="T2" fmla="*/ 46990 w 74"/>
                <a:gd name="T3" fmla="*/ 0 h 732"/>
                <a:gd name="T4" fmla="*/ 0 w 74"/>
                <a:gd name="T5" fmla="*/ 58412 h 732"/>
                <a:gd name="T6" fmla="*/ 0 w 74"/>
                <a:gd name="T7" fmla="*/ 406343 h 732"/>
                <a:gd name="T8" fmla="*/ 46990 w 74"/>
                <a:gd name="T9" fmla="*/ 464755 h 7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2"/>
                <a:gd name="T17" fmla="*/ 74 w 74"/>
                <a:gd name="T18" fmla="*/ 732 h 7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2">
                  <a:moveTo>
                    <a:pt x="74" y="732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2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" name="Freeform 1894"/>
            <p:cNvSpPr>
              <a:spLocks/>
            </p:cNvSpPr>
            <p:nvPr/>
          </p:nvSpPr>
          <p:spPr bwMode="auto">
            <a:xfrm>
              <a:off x="2200275" y="3963242"/>
              <a:ext cx="46990" cy="464755"/>
            </a:xfrm>
            <a:custGeom>
              <a:avLst/>
              <a:gdLst>
                <a:gd name="T0" fmla="*/ 46990 w 74"/>
                <a:gd name="T1" fmla="*/ 464755 h 732"/>
                <a:gd name="T2" fmla="*/ 46990 w 74"/>
                <a:gd name="T3" fmla="*/ 0 h 732"/>
                <a:gd name="T4" fmla="*/ 0 w 74"/>
                <a:gd name="T5" fmla="*/ 58412 h 732"/>
                <a:gd name="T6" fmla="*/ 0 w 74"/>
                <a:gd name="T7" fmla="*/ 406343 h 732"/>
                <a:gd name="T8" fmla="*/ 46990 w 74"/>
                <a:gd name="T9" fmla="*/ 464755 h 7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2"/>
                <a:gd name="T17" fmla="*/ 74 w 74"/>
                <a:gd name="T18" fmla="*/ 732 h 7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2">
                  <a:moveTo>
                    <a:pt x="74" y="732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2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" name="Rectangle 1893"/>
            <p:cNvSpPr>
              <a:spLocks noChangeArrowheads="1"/>
            </p:cNvSpPr>
            <p:nvPr/>
          </p:nvSpPr>
          <p:spPr bwMode="auto">
            <a:xfrm>
              <a:off x="1440180" y="3963242"/>
              <a:ext cx="807085" cy="464755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6" name="Rectangle 1892"/>
            <p:cNvSpPr>
              <a:spLocks noChangeArrowheads="1"/>
            </p:cNvSpPr>
            <p:nvPr/>
          </p:nvSpPr>
          <p:spPr bwMode="auto">
            <a:xfrm>
              <a:off x="1487170" y="4021654"/>
              <a:ext cx="713105" cy="34793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7" name="Line 1891"/>
            <p:cNvSpPr>
              <a:spLocks noChangeShapeType="1"/>
            </p:cNvSpPr>
            <p:nvPr/>
          </p:nvSpPr>
          <p:spPr bwMode="auto">
            <a:xfrm>
              <a:off x="1440180" y="3963242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Line 1890"/>
            <p:cNvSpPr>
              <a:spLocks noChangeShapeType="1"/>
            </p:cNvSpPr>
            <p:nvPr/>
          </p:nvSpPr>
          <p:spPr bwMode="auto">
            <a:xfrm flipV="1">
              <a:off x="1440180" y="4369586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9" name="Line 1889"/>
            <p:cNvSpPr>
              <a:spLocks noChangeShapeType="1"/>
            </p:cNvSpPr>
            <p:nvPr/>
          </p:nvSpPr>
          <p:spPr bwMode="auto">
            <a:xfrm flipH="1" flipV="1">
              <a:off x="2200275" y="4369586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" name="Line 1888"/>
            <p:cNvSpPr>
              <a:spLocks noChangeShapeType="1"/>
            </p:cNvSpPr>
            <p:nvPr/>
          </p:nvSpPr>
          <p:spPr bwMode="auto">
            <a:xfrm flipH="1">
              <a:off x="2200275" y="3963242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1" name="Rectangle 1887"/>
            <p:cNvSpPr>
              <a:spLocks noChangeArrowheads="1"/>
            </p:cNvSpPr>
            <p:nvPr/>
          </p:nvSpPr>
          <p:spPr bwMode="auto">
            <a:xfrm>
              <a:off x="1504315" y="4079431"/>
              <a:ext cx="655320" cy="161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0" lang="en-US" sz="800" b="1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Transportation</a:t>
              </a:r>
              <a:endParaRPr kumimoji="0" lang="en-US" sz="1000">
                <a:ea typeface="Calibri" pitchFamily="34" charset="0"/>
                <a:cs typeface="Arial" charset="0"/>
              </a:endParaRPr>
            </a:p>
            <a:p>
              <a:pPr eaLnBrk="0" hangingPunct="0"/>
              <a:endParaRPr kumimoji="0" lang="en-US" sz="2000">
                <a:ea typeface="Calibri" pitchFamily="34" charset="0"/>
                <a:cs typeface="Arial" charset="0"/>
              </a:endParaRPr>
            </a:p>
          </p:txBody>
        </p:sp>
        <p:sp>
          <p:nvSpPr>
            <p:cNvPr id="632" name="Rectangle 1886"/>
            <p:cNvSpPr>
              <a:spLocks noChangeArrowheads="1"/>
            </p:cNvSpPr>
            <p:nvPr/>
          </p:nvSpPr>
          <p:spPr bwMode="auto">
            <a:xfrm>
              <a:off x="1457325" y="4544821"/>
              <a:ext cx="11430" cy="359995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3" name="Rectangle 1885"/>
            <p:cNvSpPr>
              <a:spLocks noChangeArrowheads="1"/>
            </p:cNvSpPr>
            <p:nvPr/>
          </p:nvSpPr>
          <p:spPr bwMode="auto">
            <a:xfrm>
              <a:off x="1468755" y="4544821"/>
              <a:ext cx="5715" cy="359995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4" name="Rectangle 1884"/>
            <p:cNvSpPr>
              <a:spLocks noChangeArrowheads="1"/>
            </p:cNvSpPr>
            <p:nvPr/>
          </p:nvSpPr>
          <p:spPr bwMode="auto">
            <a:xfrm>
              <a:off x="1474470" y="4544821"/>
              <a:ext cx="6350" cy="359995"/>
            </a:xfrm>
            <a:prstGeom prst="rect">
              <a:avLst/>
            </a:prstGeom>
            <a:solidFill>
              <a:srgbClr val="FF9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5" name="Rectangle 1883"/>
            <p:cNvSpPr>
              <a:spLocks noChangeArrowheads="1"/>
            </p:cNvSpPr>
            <p:nvPr/>
          </p:nvSpPr>
          <p:spPr bwMode="auto">
            <a:xfrm>
              <a:off x="1480820" y="4544821"/>
              <a:ext cx="5715" cy="359995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6" name="Rectangle 1882"/>
            <p:cNvSpPr>
              <a:spLocks noChangeArrowheads="1"/>
            </p:cNvSpPr>
            <p:nvPr/>
          </p:nvSpPr>
          <p:spPr bwMode="auto">
            <a:xfrm>
              <a:off x="1486535" y="4544821"/>
              <a:ext cx="5715" cy="359995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7" name="Rectangle 1881"/>
            <p:cNvSpPr>
              <a:spLocks noChangeArrowheads="1"/>
            </p:cNvSpPr>
            <p:nvPr/>
          </p:nvSpPr>
          <p:spPr bwMode="auto">
            <a:xfrm>
              <a:off x="1492250" y="4544821"/>
              <a:ext cx="6350" cy="359995"/>
            </a:xfrm>
            <a:prstGeom prst="rect">
              <a:avLst/>
            </a:prstGeom>
            <a:solidFill>
              <a:srgbClr val="FFA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8" name="Rectangle 1880"/>
            <p:cNvSpPr>
              <a:spLocks noChangeArrowheads="1"/>
            </p:cNvSpPr>
            <p:nvPr/>
          </p:nvSpPr>
          <p:spPr bwMode="auto">
            <a:xfrm>
              <a:off x="1498600" y="4544821"/>
              <a:ext cx="5715" cy="359995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9" name="Rectangle 1879"/>
            <p:cNvSpPr>
              <a:spLocks noChangeArrowheads="1"/>
            </p:cNvSpPr>
            <p:nvPr/>
          </p:nvSpPr>
          <p:spPr bwMode="auto">
            <a:xfrm>
              <a:off x="1504315" y="4544821"/>
              <a:ext cx="5715" cy="359995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0" name="Rectangle 1878"/>
            <p:cNvSpPr>
              <a:spLocks noChangeArrowheads="1"/>
            </p:cNvSpPr>
            <p:nvPr/>
          </p:nvSpPr>
          <p:spPr bwMode="auto">
            <a:xfrm>
              <a:off x="1510030" y="4544821"/>
              <a:ext cx="6350" cy="359995"/>
            </a:xfrm>
            <a:prstGeom prst="rect">
              <a:avLst/>
            </a:prstGeom>
            <a:solidFill>
              <a:srgbClr val="FFA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1" name="Rectangle 1877"/>
            <p:cNvSpPr>
              <a:spLocks noChangeArrowheads="1"/>
            </p:cNvSpPr>
            <p:nvPr/>
          </p:nvSpPr>
          <p:spPr bwMode="auto">
            <a:xfrm>
              <a:off x="1516380" y="4544821"/>
              <a:ext cx="5715" cy="359995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2" name="Rectangle 1876"/>
            <p:cNvSpPr>
              <a:spLocks noChangeArrowheads="1"/>
            </p:cNvSpPr>
            <p:nvPr/>
          </p:nvSpPr>
          <p:spPr bwMode="auto">
            <a:xfrm>
              <a:off x="1522095" y="4544821"/>
              <a:ext cx="5715" cy="359995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" name="Rectangle 1875"/>
            <p:cNvSpPr>
              <a:spLocks noChangeArrowheads="1"/>
            </p:cNvSpPr>
            <p:nvPr/>
          </p:nvSpPr>
          <p:spPr bwMode="auto">
            <a:xfrm>
              <a:off x="1527810" y="4544821"/>
              <a:ext cx="5715" cy="359995"/>
            </a:xfrm>
            <a:prstGeom prst="rect">
              <a:avLst/>
            </a:prstGeom>
            <a:solidFill>
              <a:srgbClr val="FFA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" name="Rectangle 1874"/>
            <p:cNvSpPr>
              <a:spLocks noChangeArrowheads="1"/>
            </p:cNvSpPr>
            <p:nvPr/>
          </p:nvSpPr>
          <p:spPr bwMode="auto">
            <a:xfrm>
              <a:off x="1533525" y="4544821"/>
              <a:ext cx="6350" cy="359995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" name="Rectangle 1873"/>
            <p:cNvSpPr>
              <a:spLocks noChangeArrowheads="1"/>
            </p:cNvSpPr>
            <p:nvPr/>
          </p:nvSpPr>
          <p:spPr bwMode="auto">
            <a:xfrm>
              <a:off x="1539875" y="4544821"/>
              <a:ext cx="5715" cy="359995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" name="Rectangle 1872"/>
            <p:cNvSpPr>
              <a:spLocks noChangeArrowheads="1"/>
            </p:cNvSpPr>
            <p:nvPr/>
          </p:nvSpPr>
          <p:spPr bwMode="auto">
            <a:xfrm>
              <a:off x="1545590" y="4544821"/>
              <a:ext cx="5715" cy="359995"/>
            </a:xfrm>
            <a:prstGeom prst="rect">
              <a:avLst/>
            </a:prstGeom>
            <a:solidFill>
              <a:srgbClr val="FFB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7" name="Rectangle 1871"/>
            <p:cNvSpPr>
              <a:spLocks noChangeArrowheads="1"/>
            </p:cNvSpPr>
            <p:nvPr/>
          </p:nvSpPr>
          <p:spPr bwMode="auto">
            <a:xfrm>
              <a:off x="1551305" y="4544821"/>
              <a:ext cx="6350" cy="359995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" name="Rectangle 1870"/>
            <p:cNvSpPr>
              <a:spLocks noChangeArrowheads="1"/>
            </p:cNvSpPr>
            <p:nvPr/>
          </p:nvSpPr>
          <p:spPr bwMode="auto">
            <a:xfrm>
              <a:off x="1557655" y="4544821"/>
              <a:ext cx="5715" cy="359995"/>
            </a:xfrm>
            <a:prstGeom prst="rect">
              <a:avLst/>
            </a:prstGeom>
            <a:solidFill>
              <a:srgbClr val="FFB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" name="Rectangle 1869"/>
            <p:cNvSpPr>
              <a:spLocks noChangeArrowheads="1"/>
            </p:cNvSpPr>
            <p:nvPr/>
          </p:nvSpPr>
          <p:spPr bwMode="auto">
            <a:xfrm>
              <a:off x="1563370" y="4544821"/>
              <a:ext cx="5715" cy="359995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0" name="Rectangle 1868"/>
            <p:cNvSpPr>
              <a:spLocks noChangeArrowheads="1"/>
            </p:cNvSpPr>
            <p:nvPr/>
          </p:nvSpPr>
          <p:spPr bwMode="auto">
            <a:xfrm>
              <a:off x="1569085" y="4544821"/>
              <a:ext cx="6350" cy="359995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1" name="Rectangle 1867"/>
            <p:cNvSpPr>
              <a:spLocks noChangeArrowheads="1"/>
            </p:cNvSpPr>
            <p:nvPr/>
          </p:nvSpPr>
          <p:spPr bwMode="auto">
            <a:xfrm>
              <a:off x="1575435" y="4544821"/>
              <a:ext cx="5715" cy="359995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Rectangle 1866"/>
            <p:cNvSpPr>
              <a:spLocks noChangeArrowheads="1"/>
            </p:cNvSpPr>
            <p:nvPr/>
          </p:nvSpPr>
          <p:spPr bwMode="auto">
            <a:xfrm>
              <a:off x="1581150" y="4544821"/>
              <a:ext cx="5715" cy="359995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3" name="Rectangle 1865"/>
            <p:cNvSpPr>
              <a:spLocks noChangeArrowheads="1"/>
            </p:cNvSpPr>
            <p:nvPr/>
          </p:nvSpPr>
          <p:spPr bwMode="auto">
            <a:xfrm>
              <a:off x="1586865" y="4544821"/>
              <a:ext cx="5715" cy="359995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4" name="Rectangle 1864"/>
            <p:cNvSpPr>
              <a:spLocks noChangeArrowheads="1"/>
            </p:cNvSpPr>
            <p:nvPr/>
          </p:nvSpPr>
          <p:spPr bwMode="auto">
            <a:xfrm>
              <a:off x="1592580" y="4544821"/>
              <a:ext cx="6350" cy="359995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" name="Rectangle 1863"/>
            <p:cNvSpPr>
              <a:spLocks noChangeArrowheads="1"/>
            </p:cNvSpPr>
            <p:nvPr/>
          </p:nvSpPr>
          <p:spPr bwMode="auto">
            <a:xfrm>
              <a:off x="1598930" y="4544821"/>
              <a:ext cx="5715" cy="359995"/>
            </a:xfrm>
            <a:prstGeom prst="rect">
              <a:avLst/>
            </a:prstGeom>
            <a:solidFill>
              <a:srgbClr val="FFB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" name="Rectangle 1862"/>
            <p:cNvSpPr>
              <a:spLocks noChangeArrowheads="1"/>
            </p:cNvSpPr>
            <p:nvPr/>
          </p:nvSpPr>
          <p:spPr bwMode="auto">
            <a:xfrm>
              <a:off x="1604645" y="4544821"/>
              <a:ext cx="5715" cy="359995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7" name="Rectangle 1861"/>
            <p:cNvSpPr>
              <a:spLocks noChangeArrowheads="1"/>
            </p:cNvSpPr>
            <p:nvPr/>
          </p:nvSpPr>
          <p:spPr bwMode="auto">
            <a:xfrm>
              <a:off x="1610360" y="4544821"/>
              <a:ext cx="6350" cy="359995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8" name="Rectangle 1860"/>
            <p:cNvSpPr>
              <a:spLocks noChangeArrowheads="1"/>
            </p:cNvSpPr>
            <p:nvPr/>
          </p:nvSpPr>
          <p:spPr bwMode="auto">
            <a:xfrm>
              <a:off x="1616710" y="4544821"/>
              <a:ext cx="5715" cy="359995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9" name="Rectangle 1859"/>
            <p:cNvSpPr>
              <a:spLocks noChangeArrowheads="1"/>
            </p:cNvSpPr>
            <p:nvPr/>
          </p:nvSpPr>
          <p:spPr bwMode="auto">
            <a:xfrm>
              <a:off x="1622425" y="4544821"/>
              <a:ext cx="5715" cy="359995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0" name="Rectangle 1858"/>
            <p:cNvSpPr>
              <a:spLocks noChangeArrowheads="1"/>
            </p:cNvSpPr>
            <p:nvPr/>
          </p:nvSpPr>
          <p:spPr bwMode="auto">
            <a:xfrm>
              <a:off x="1628140" y="4544821"/>
              <a:ext cx="6350" cy="359995"/>
            </a:xfrm>
            <a:prstGeom prst="rect">
              <a:avLst/>
            </a:prstGeom>
            <a:solidFill>
              <a:srgbClr val="FFC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1" name="Rectangle 1857"/>
            <p:cNvSpPr>
              <a:spLocks noChangeArrowheads="1"/>
            </p:cNvSpPr>
            <p:nvPr/>
          </p:nvSpPr>
          <p:spPr bwMode="auto">
            <a:xfrm>
              <a:off x="1634490" y="4544821"/>
              <a:ext cx="5715" cy="359995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2" name="Rectangle 1856"/>
            <p:cNvSpPr>
              <a:spLocks noChangeArrowheads="1"/>
            </p:cNvSpPr>
            <p:nvPr/>
          </p:nvSpPr>
          <p:spPr bwMode="auto">
            <a:xfrm>
              <a:off x="1640205" y="4544821"/>
              <a:ext cx="5715" cy="359995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Rectangle 1855"/>
            <p:cNvSpPr>
              <a:spLocks noChangeArrowheads="1"/>
            </p:cNvSpPr>
            <p:nvPr/>
          </p:nvSpPr>
          <p:spPr bwMode="auto">
            <a:xfrm>
              <a:off x="1645920" y="4544821"/>
              <a:ext cx="5715" cy="359995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4" name="Rectangle 1854"/>
            <p:cNvSpPr>
              <a:spLocks noChangeArrowheads="1"/>
            </p:cNvSpPr>
            <p:nvPr/>
          </p:nvSpPr>
          <p:spPr bwMode="auto">
            <a:xfrm>
              <a:off x="1651635" y="4544821"/>
              <a:ext cx="6350" cy="359995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Rectangle 1853"/>
            <p:cNvSpPr>
              <a:spLocks noChangeArrowheads="1"/>
            </p:cNvSpPr>
            <p:nvPr/>
          </p:nvSpPr>
          <p:spPr bwMode="auto">
            <a:xfrm>
              <a:off x="1657985" y="4544821"/>
              <a:ext cx="5715" cy="359995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Rectangle 1852"/>
            <p:cNvSpPr>
              <a:spLocks noChangeArrowheads="1"/>
            </p:cNvSpPr>
            <p:nvPr/>
          </p:nvSpPr>
          <p:spPr bwMode="auto">
            <a:xfrm>
              <a:off x="1663700" y="4544821"/>
              <a:ext cx="5715" cy="359995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7" name="Rectangle 1851"/>
            <p:cNvSpPr>
              <a:spLocks noChangeArrowheads="1"/>
            </p:cNvSpPr>
            <p:nvPr/>
          </p:nvSpPr>
          <p:spPr bwMode="auto">
            <a:xfrm>
              <a:off x="1669415" y="4544821"/>
              <a:ext cx="6350" cy="359995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8" name="Rectangle 1850"/>
            <p:cNvSpPr>
              <a:spLocks noChangeArrowheads="1"/>
            </p:cNvSpPr>
            <p:nvPr/>
          </p:nvSpPr>
          <p:spPr bwMode="auto">
            <a:xfrm>
              <a:off x="1675765" y="4544821"/>
              <a:ext cx="5715" cy="359995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9" name="Rectangle 1849"/>
            <p:cNvSpPr>
              <a:spLocks noChangeArrowheads="1"/>
            </p:cNvSpPr>
            <p:nvPr/>
          </p:nvSpPr>
          <p:spPr bwMode="auto">
            <a:xfrm>
              <a:off x="1681480" y="4544821"/>
              <a:ext cx="5715" cy="359995"/>
            </a:xfrm>
            <a:prstGeom prst="rect">
              <a:avLst/>
            </a:prstGeom>
            <a:solidFill>
              <a:srgbClr val="FFD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0" name="Rectangle 1848"/>
            <p:cNvSpPr>
              <a:spLocks noChangeArrowheads="1"/>
            </p:cNvSpPr>
            <p:nvPr/>
          </p:nvSpPr>
          <p:spPr bwMode="auto">
            <a:xfrm>
              <a:off x="1687195" y="4544821"/>
              <a:ext cx="6350" cy="359995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1" name="Rectangle 1847"/>
            <p:cNvSpPr>
              <a:spLocks noChangeArrowheads="1"/>
            </p:cNvSpPr>
            <p:nvPr/>
          </p:nvSpPr>
          <p:spPr bwMode="auto">
            <a:xfrm>
              <a:off x="1693545" y="4544821"/>
              <a:ext cx="5715" cy="359995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2" name="Rectangle 1846"/>
            <p:cNvSpPr>
              <a:spLocks noChangeArrowheads="1"/>
            </p:cNvSpPr>
            <p:nvPr/>
          </p:nvSpPr>
          <p:spPr bwMode="auto">
            <a:xfrm>
              <a:off x="1699260" y="4544821"/>
              <a:ext cx="5715" cy="359995"/>
            </a:xfrm>
            <a:prstGeom prst="rect">
              <a:avLst/>
            </a:prstGeom>
            <a:solidFill>
              <a:srgbClr val="FFD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3" name="Rectangle 1845"/>
            <p:cNvSpPr>
              <a:spLocks noChangeArrowheads="1"/>
            </p:cNvSpPr>
            <p:nvPr/>
          </p:nvSpPr>
          <p:spPr bwMode="auto">
            <a:xfrm>
              <a:off x="1704975" y="4544821"/>
              <a:ext cx="5715" cy="359995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4" name="Rectangle 1844"/>
            <p:cNvSpPr>
              <a:spLocks noChangeArrowheads="1"/>
            </p:cNvSpPr>
            <p:nvPr/>
          </p:nvSpPr>
          <p:spPr bwMode="auto">
            <a:xfrm>
              <a:off x="1710690" y="4544821"/>
              <a:ext cx="6350" cy="359995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" name="Rectangle 1843"/>
            <p:cNvSpPr>
              <a:spLocks noChangeArrowheads="1"/>
            </p:cNvSpPr>
            <p:nvPr/>
          </p:nvSpPr>
          <p:spPr bwMode="auto">
            <a:xfrm>
              <a:off x="1717040" y="4544821"/>
              <a:ext cx="5715" cy="359995"/>
            </a:xfrm>
            <a:prstGeom prst="rect">
              <a:avLst/>
            </a:prstGeom>
            <a:solidFill>
              <a:srgbClr val="FFE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" name="Rectangle 1842"/>
            <p:cNvSpPr>
              <a:spLocks noChangeArrowheads="1"/>
            </p:cNvSpPr>
            <p:nvPr/>
          </p:nvSpPr>
          <p:spPr bwMode="auto">
            <a:xfrm>
              <a:off x="1722755" y="4544821"/>
              <a:ext cx="5715" cy="359995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7" name="Rectangle 1841"/>
            <p:cNvSpPr>
              <a:spLocks noChangeArrowheads="1"/>
            </p:cNvSpPr>
            <p:nvPr/>
          </p:nvSpPr>
          <p:spPr bwMode="auto">
            <a:xfrm>
              <a:off x="1728470" y="4544821"/>
              <a:ext cx="6350" cy="359995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8" name="Rectangle 1840"/>
            <p:cNvSpPr>
              <a:spLocks noChangeArrowheads="1"/>
            </p:cNvSpPr>
            <p:nvPr/>
          </p:nvSpPr>
          <p:spPr bwMode="auto">
            <a:xfrm>
              <a:off x="1734820" y="4544821"/>
              <a:ext cx="5715" cy="359995"/>
            </a:xfrm>
            <a:prstGeom prst="rect">
              <a:avLst/>
            </a:prstGeom>
            <a:solidFill>
              <a:srgbClr val="FFE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9" name="Rectangle 1839"/>
            <p:cNvSpPr>
              <a:spLocks noChangeArrowheads="1"/>
            </p:cNvSpPr>
            <p:nvPr/>
          </p:nvSpPr>
          <p:spPr bwMode="auto">
            <a:xfrm>
              <a:off x="1740535" y="4544821"/>
              <a:ext cx="5715" cy="359995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0" name="Rectangle 1838"/>
            <p:cNvSpPr>
              <a:spLocks noChangeArrowheads="1"/>
            </p:cNvSpPr>
            <p:nvPr/>
          </p:nvSpPr>
          <p:spPr bwMode="auto">
            <a:xfrm>
              <a:off x="1746250" y="4544821"/>
              <a:ext cx="6350" cy="359995"/>
            </a:xfrm>
            <a:prstGeom prst="rect">
              <a:avLst/>
            </a:prstGeom>
            <a:solidFill>
              <a:srgbClr val="FFE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1" name="Rectangle 1837"/>
            <p:cNvSpPr>
              <a:spLocks noChangeArrowheads="1"/>
            </p:cNvSpPr>
            <p:nvPr/>
          </p:nvSpPr>
          <p:spPr bwMode="auto">
            <a:xfrm>
              <a:off x="1752600" y="4544821"/>
              <a:ext cx="5715" cy="359995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2" name="Rectangle 1836"/>
            <p:cNvSpPr>
              <a:spLocks noChangeArrowheads="1"/>
            </p:cNvSpPr>
            <p:nvPr/>
          </p:nvSpPr>
          <p:spPr bwMode="auto">
            <a:xfrm>
              <a:off x="1758315" y="4544821"/>
              <a:ext cx="5715" cy="359995"/>
            </a:xfrm>
            <a:prstGeom prst="rect">
              <a:avLst/>
            </a:prstGeom>
            <a:solidFill>
              <a:srgbClr val="FFE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3" name="Rectangle 1835"/>
            <p:cNvSpPr>
              <a:spLocks noChangeArrowheads="1"/>
            </p:cNvSpPr>
            <p:nvPr/>
          </p:nvSpPr>
          <p:spPr bwMode="auto">
            <a:xfrm>
              <a:off x="1764030" y="4544821"/>
              <a:ext cx="5715" cy="359995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4" name="Rectangle 1834"/>
            <p:cNvSpPr>
              <a:spLocks noChangeArrowheads="1"/>
            </p:cNvSpPr>
            <p:nvPr/>
          </p:nvSpPr>
          <p:spPr bwMode="auto">
            <a:xfrm>
              <a:off x="1769745" y="4544821"/>
              <a:ext cx="6350" cy="359995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5" name="Rectangle 1833"/>
            <p:cNvSpPr>
              <a:spLocks noChangeArrowheads="1"/>
            </p:cNvSpPr>
            <p:nvPr/>
          </p:nvSpPr>
          <p:spPr bwMode="auto">
            <a:xfrm>
              <a:off x="1776095" y="4544821"/>
              <a:ext cx="5715" cy="359995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6" name="Rectangle 1832"/>
            <p:cNvSpPr>
              <a:spLocks noChangeArrowheads="1"/>
            </p:cNvSpPr>
            <p:nvPr/>
          </p:nvSpPr>
          <p:spPr bwMode="auto">
            <a:xfrm>
              <a:off x="1781810" y="4544821"/>
              <a:ext cx="5715" cy="359995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7" name="Rectangle 1831"/>
            <p:cNvSpPr>
              <a:spLocks noChangeArrowheads="1"/>
            </p:cNvSpPr>
            <p:nvPr/>
          </p:nvSpPr>
          <p:spPr bwMode="auto">
            <a:xfrm>
              <a:off x="1787525" y="4544821"/>
              <a:ext cx="6350" cy="359995"/>
            </a:xfrm>
            <a:prstGeom prst="rect">
              <a:avLst/>
            </a:prstGeom>
            <a:solidFill>
              <a:srgbClr val="FFF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8" name="Rectangle 1830"/>
            <p:cNvSpPr>
              <a:spLocks noChangeArrowheads="1"/>
            </p:cNvSpPr>
            <p:nvPr/>
          </p:nvSpPr>
          <p:spPr bwMode="auto">
            <a:xfrm>
              <a:off x="1793875" y="4544821"/>
              <a:ext cx="5715" cy="359995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9" name="Rectangle 1829"/>
            <p:cNvSpPr>
              <a:spLocks noChangeArrowheads="1"/>
            </p:cNvSpPr>
            <p:nvPr/>
          </p:nvSpPr>
          <p:spPr bwMode="auto">
            <a:xfrm>
              <a:off x="1799590" y="4544821"/>
              <a:ext cx="5715" cy="359995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0" name="Rectangle 1828"/>
            <p:cNvSpPr>
              <a:spLocks noChangeArrowheads="1"/>
            </p:cNvSpPr>
            <p:nvPr/>
          </p:nvSpPr>
          <p:spPr bwMode="auto">
            <a:xfrm>
              <a:off x="1805305" y="4544821"/>
              <a:ext cx="6350" cy="359995"/>
            </a:xfrm>
            <a:prstGeom prst="rect">
              <a:avLst/>
            </a:prstGeom>
            <a:solidFill>
              <a:srgbClr val="FFF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1" name="Rectangle 1827"/>
            <p:cNvSpPr>
              <a:spLocks noChangeArrowheads="1"/>
            </p:cNvSpPr>
            <p:nvPr/>
          </p:nvSpPr>
          <p:spPr bwMode="auto">
            <a:xfrm>
              <a:off x="1811655" y="4544821"/>
              <a:ext cx="5715" cy="359995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2" name="Rectangle 1826"/>
            <p:cNvSpPr>
              <a:spLocks noChangeArrowheads="1"/>
            </p:cNvSpPr>
            <p:nvPr/>
          </p:nvSpPr>
          <p:spPr bwMode="auto">
            <a:xfrm>
              <a:off x="1817370" y="4544821"/>
              <a:ext cx="5715" cy="359995"/>
            </a:xfrm>
            <a:prstGeom prst="rect">
              <a:avLst/>
            </a:prstGeom>
            <a:solidFill>
              <a:srgbClr val="FFF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3" name="Rectangle 1825"/>
            <p:cNvSpPr>
              <a:spLocks noChangeArrowheads="1"/>
            </p:cNvSpPr>
            <p:nvPr/>
          </p:nvSpPr>
          <p:spPr bwMode="auto">
            <a:xfrm>
              <a:off x="1823085" y="4544821"/>
              <a:ext cx="5715" cy="359995"/>
            </a:xfrm>
            <a:prstGeom prst="rect">
              <a:avLst/>
            </a:prstGeom>
            <a:solidFill>
              <a:srgbClr val="FF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4" name="Rectangle 1824"/>
            <p:cNvSpPr>
              <a:spLocks noChangeArrowheads="1"/>
            </p:cNvSpPr>
            <p:nvPr/>
          </p:nvSpPr>
          <p:spPr bwMode="auto">
            <a:xfrm>
              <a:off x="1828800" y="4544821"/>
              <a:ext cx="6350" cy="3599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5" name="Rectangle 1823"/>
            <p:cNvSpPr>
              <a:spLocks noChangeArrowheads="1"/>
            </p:cNvSpPr>
            <p:nvPr/>
          </p:nvSpPr>
          <p:spPr bwMode="auto">
            <a:xfrm>
              <a:off x="1835150" y="4544821"/>
              <a:ext cx="5715" cy="359995"/>
            </a:xfrm>
            <a:prstGeom prst="rect">
              <a:avLst/>
            </a:prstGeom>
            <a:solidFill>
              <a:srgbClr val="FFF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" name="Rectangle 1822"/>
            <p:cNvSpPr>
              <a:spLocks noChangeArrowheads="1"/>
            </p:cNvSpPr>
            <p:nvPr/>
          </p:nvSpPr>
          <p:spPr bwMode="auto">
            <a:xfrm>
              <a:off x="1840865" y="4544821"/>
              <a:ext cx="5715" cy="359995"/>
            </a:xfrm>
            <a:prstGeom prst="rect">
              <a:avLst/>
            </a:prstGeom>
            <a:solidFill>
              <a:srgbClr val="FFF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" name="Rectangle 1821"/>
            <p:cNvSpPr>
              <a:spLocks noChangeArrowheads="1"/>
            </p:cNvSpPr>
            <p:nvPr/>
          </p:nvSpPr>
          <p:spPr bwMode="auto">
            <a:xfrm>
              <a:off x="1846580" y="4544821"/>
              <a:ext cx="6350" cy="359995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" name="Rectangle 1820"/>
            <p:cNvSpPr>
              <a:spLocks noChangeArrowheads="1"/>
            </p:cNvSpPr>
            <p:nvPr/>
          </p:nvSpPr>
          <p:spPr bwMode="auto">
            <a:xfrm>
              <a:off x="1852930" y="4544821"/>
              <a:ext cx="5715" cy="359995"/>
            </a:xfrm>
            <a:prstGeom prst="rect">
              <a:avLst/>
            </a:prstGeom>
            <a:solidFill>
              <a:srgbClr val="FFF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" name="Rectangle 1819"/>
            <p:cNvSpPr>
              <a:spLocks noChangeArrowheads="1"/>
            </p:cNvSpPr>
            <p:nvPr/>
          </p:nvSpPr>
          <p:spPr bwMode="auto">
            <a:xfrm>
              <a:off x="1858645" y="4544821"/>
              <a:ext cx="5715" cy="359995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0" name="Rectangle 1818"/>
            <p:cNvSpPr>
              <a:spLocks noChangeArrowheads="1"/>
            </p:cNvSpPr>
            <p:nvPr/>
          </p:nvSpPr>
          <p:spPr bwMode="auto">
            <a:xfrm>
              <a:off x="1864360" y="4544821"/>
              <a:ext cx="6350" cy="359995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1" name="Rectangle 1817"/>
            <p:cNvSpPr>
              <a:spLocks noChangeArrowheads="1"/>
            </p:cNvSpPr>
            <p:nvPr/>
          </p:nvSpPr>
          <p:spPr bwMode="auto">
            <a:xfrm>
              <a:off x="1870710" y="4544821"/>
              <a:ext cx="5715" cy="359995"/>
            </a:xfrm>
            <a:prstGeom prst="rect">
              <a:avLst/>
            </a:prstGeom>
            <a:solidFill>
              <a:srgbClr val="FFF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2" name="Rectangle 1816"/>
            <p:cNvSpPr>
              <a:spLocks noChangeArrowheads="1"/>
            </p:cNvSpPr>
            <p:nvPr/>
          </p:nvSpPr>
          <p:spPr bwMode="auto">
            <a:xfrm>
              <a:off x="1876425" y="4544821"/>
              <a:ext cx="5715" cy="359995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3" name="Rectangle 1815"/>
            <p:cNvSpPr>
              <a:spLocks noChangeArrowheads="1"/>
            </p:cNvSpPr>
            <p:nvPr/>
          </p:nvSpPr>
          <p:spPr bwMode="auto">
            <a:xfrm>
              <a:off x="1882140" y="4544821"/>
              <a:ext cx="6350" cy="359995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4" name="Rectangle 1814"/>
            <p:cNvSpPr>
              <a:spLocks noChangeArrowheads="1"/>
            </p:cNvSpPr>
            <p:nvPr/>
          </p:nvSpPr>
          <p:spPr bwMode="auto">
            <a:xfrm>
              <a:off x="1888490" y="4544821"/>
              <a:ext cx="5715" cy="359995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5" name="Rectangle 1813"/>
            <p:cNvSpPr>
              <a:spLocks noChangeArrowheads="1"/>
            </p:cNvSpPr>
            <p:nvPr/>
          </p:nvSpPr>
          <p:spPr bwMode="auto">
            <a:xfrm>
              <a:off x="1894205" y="4544821"/>
              <a:ext cx="5715" cy="359995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Rectangle 1812"/>
            <p:cNvSpPr>
              <a:spLocks noChangeArrowheads="1"/>
            </p:cNvSpPr>
            <p:nvPr/>
          </p:nvSpPr>
          <p:spPr bwMode="auto">
            <a:xfrm>
              <a:off x="1899920" y="4544821"/>
              <a:ext cx="5715" cy="359995"/>
            </a:xfrm>
            <a:prstGeom prst="rect">
              <a:avLst/>
            </a:prstGeom>
            <a:solidFill>
              <a:srgbClr val="FF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" name="Rectangle 1811"/>
            <p:cNvSpPr>
              <a:spLocks noChangeArrowheads="1"/>
            </p:cNvSpPr>
            <p:nvPr/>
          </p:nvSpPr>
          <p:spPr bwMode="auto">
            <a:xfrm>
              <a:off x="1905635" y="4544821"/>
              <a:ext cx="6350" cy="359995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8" name="Rectangle 1810"/>
            <p:cNvSpPr>
              <a:spLocks noChangeArrowheads="1"/>
            </p:cNvSpPr>
            <p:nvPr/>
          </p:nvSpPr>
          <p:spPr bwMode="auto">
            <a:xfrm>
              <a:off x="1911985" y="4544821"/>
              <a:ext cx="5715" cy="359995"/>
            </a:xfrm>
            <a:prstGeom prst="rect">
              <a:avLst/>
            </a:prstGeom>
            <a:solidFill>
              <a:srgbClr val="FFE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9" name="Rectangle 1809"/>
            <p:cNvSpPr>
              <a:spLocks noChangeArrowheads="1"/>
            </p:cNvSpPr>
            <p:nvPr/>
          </p:nvSpPr>
          <p:spPr bwMode="auto">
            <a:xfrm>
              <a:off x="1917700" y="4544821"/>
              <a:ext cx="5715" cy="359995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0" name="Rectangle 1808"/>
            <p:cNvSpPr>
              <a:spLocks noChangeArrowheads="1"/>
            </p:cNvSpPr>
            <p:nvPr/>
          </p:nvSpPr>
          <p:spPr bwMode="auto">
            <a:xfrm>
              <a:off x="1923415" y="4544821"/>
              <a:ext cx="6350" cy="359995"/>
            </a:xfrm>
            <a:prstGeom prst="rect">
              <a:avLst/>
            </a:prstGeom>
            <a:solidFill>
              <a:srgbClr val="FFE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1" name="Rectangle 1807"/>
            <p:cNvSpPr>
              <a:spLocks noChangeArrowheads="1"/>
            </p:cNvSpPr>
            <p:nvPr/>
          </p:nvSpPr>
          <p:spPr bwMode="auto">
            <a:xfrm>
              <a:off x="1929765" y="4544821"/>
              <a:ext cx="5715" cy="359995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2" name="Rectangle 1806"/>
            <p:cNvSpPr>
              <a:spLocks noChangeArrowheads="1"/>
            </p:cNvSpPr>
            <p:nvPr/>
          </p:nvSpPr>
          <p:spPr bwMode="auto">
            <a:xfrm>
              <a:off x="1935480" y="4544821"/>
              <a:ext cx="5715" cy="359995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3" name="Rectangle 1805"/>
            <p:cNvSpPr>
              <a:spLocks noChangeArrowheads="1"/>
            </p:cNvSpPr>
            <p:nvPr/>
          </p:nvSpPr>
          <p:spPr bwMode="auto">
            <a:xfrm>
              <a:off x="1941195" y="4544821"/>
              <a:ext cx="6350" cy="359995"/>
            </a:xfrm>
            <a:prstGeom prst="rect">
              <a:avLst/>
            </a:prstGeom>
            <a:solidFill>
              <a:srgbClr val="FFE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4" name="Rectangle 1804"/>
            <p:cNvSpPr>
              <a:spLocks noChangeArrowheads="1"/>
            </p:cNvSpPr>
            <p:nvPr/>
          </p:nvSpPr>
          <p:spPr bwMode="auto">
            <a:xfrm>
              <a:off x="1947545" y="4544821"/>
              <a:ext cx="5715" cy="359995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5" name="Rectangle 1803"/>
            <p:cNvSpPr>
              <a:spLocks noChangeArrowheads="1"/>
            </p:cNvSpPr>
            <p:nvPr/>
          </p:nvSpPr>
          <p:spPr bwMode="auto">
            <a:xfrm>
              <a:off x="1953260" y="4544821"/>
              <a:ext cx="5715" cy="359995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6" name="Rectangle 1802"/>
            <p:cNvSpPr>
              <a:spLocks noChangeArrowheads="1"/>
            </p:cNvSpPr>
            <p:nvPr/>
          </p:nvSpPr>
          <p:spPr bwMode="auto">
            <a:xfrm>
              <a:off x="1958975" y="4544821"/>
              <a:ext cx="5715" cy="359995"/>
            </a:xfrm>
            <a:prstGeom prst="rect">
              <a:avLst/>
            </a:prstGeom>
            <a:solidFill>
              <a:srgbClr val="FFD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" name="Rectangle 1801"/>
            <p:cNvSpPr>
              <a:spLocks noChangeArrowheads="1"/>
            </p:cNvSpPr>
            <p:nvPr/>
          </p:nvSpPr>
          <p:spPr bwMode="auto">
            <a:xfrm>
              <a:off x="1964690" y="4544821"/>
              <a:ext cx="6350" cy="359995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" name="Rectangle 1800"/>
            <p:cNvSpPr>
              <a:spLocks noChangeArrowheads="1"/>
            </p:cNvSpPr>
            <p:nvPr/>
          </p:nvSpPr>
          <p:spPr bwMode="auto">
            <a:xfrm>
              <a:off x="1971040" y="4544821"/>
              <a:ext cx="5715" cy="359995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" name="Rectangle 1799"/>
            <p:cNvSpPr>
              <a:spLocks noChangeArrowheads="1"/>
            </p:cNvSpPr>
            <p:nvPr/>
          </p:nvSpPr>
          <p:spPr bwMode="auto">
            <a:xfrm>
              <a:off x="1976755" y="4544821"/>
              <a:ext cx="5715" cy="359995"/>
            </a:xfrm>
            <a:prstGeom prst="rect">
              <a:avLst/>
            </a:prstGeom>
            <a:solidFill>
              <a:srgbClr val="FFD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" name="Rectangle 1798"/>
            <p:cNvSpPr>
              <a:spLocks noChangeArrowheads="1"/>
            </p:cNvSpPr>
            <p:nvPr/>
          </p:nvSpPr>
          <p:spPr bwMode="auto">
            <a:xfrm>
              <a:off x="1982470" y="4544821"/>
              <a:ext cx="6350" cy="359995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" name="Rectangle 1797"/>
            <p:cNvSpPr>
              <a:spLocks noChangeArrowheads="1"/>
            </p:cNvSpPr>
            <p:nvPr/>
          </p:nvSpPr>
          <p:spPr bwMode="auto">
            <a:xfrm>
              <a:off x="1988820" y="4544821"/>
              <a:ext cx="5715" cy="359995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" name="Rectangle 1796"/>
            <p:cNvSpPr>
              <a:spLocks noChangeArrowheads="1"/>
            </p:cNvSpPr>
            <p:nvPr/>
          </p:nvSpPr>
          <p:spPr bwMode="auto">
            <a:xfrm>
              <a:off x="1994535" y="4544821"/>
              <a:ext cx="5715" cy="359995"/>
            </a:xfrm>
            <a:prstGeom prst="rect">
              <a:avLst/>
            </a:prstGeom>
            <a:solidFill>
              <a:srgbClr val="FFD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" name="Rectangle 1795"/>
            <p:cNvSpPr>
              <a:spLocks noChangeArrowheads="1"/>
            </p:cNvSpPr>
            <p:nvPr/>
          </p:nvSpPr>
          <p:spPr bwMode="auto">
            <a:xfrm>
              <a:off x="2000250" y="4544821"/>
              <a:ext cx="6350" cy="359995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" name="Rectangle 1794"/>
            <p:cNvSpPr>
              <a:spLocks noChangeArrowheads="1"/>
            </p:cNvSpPr>
            <p:nvPr/>
          </p:nvSpPr>
          <p:spPr bwMode="auto">
            <a:xfrm>
              <a:off x="2006600" y="4544821"/>
              <a:ext cx="5715" cy="359995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5" name="Rectangle 1793"/>
            <p:cNvSpPr>
              <a:spLocks noChangeArrowheads="1"/>
            </p:cNvSpPr>
            <p:nvPr/>
          </p:nvSpPr>
          <p:spPr bwMode="auto">
            <a:xfrm>
              <a:off x="2012315" y="4544821"/>
              <a:ext cx="5715" cy="359995"/>
            </a:xfrm>
            <a:prstGeom prst="rect">
              <a:avLst/>
            </a:prstGeom>
            <a:solidFill>
              <a:srgbClr val="FFC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6" name="Rectangle 1792"/>
            <p:cNvSpPr>
              <a:spLocks noChangeArrowheads="1"/>
            </p:cNvSpPr>
            <p:nvPr/>
          </p:nvSpPr>
          <p:spPr bwMode="auto">
            <a:xfrm>
              <a:off x="2018030" y="4544821"/>
              <a:ext cx="5715" cy="359995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" name="Rectangle 1791"/>
            <p:cNvSpPr>
              <a:spLocks noChangeArrowheads="1"/>
            </p:cNvSpPr>
            <p:nvPr/>
          </p:nvSpPr>
          <p:spPr bwMode="auto">
            <a:xfrm>
              <a:off x="2023745" y="4544821"/>
              <a:ext cx="6350" cy="359995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" name="Rectangle 1790"/>
            <p:cNvSpPr>
              <a:spLocks noChangeArrowheads="1"/>
            </p:cNvSpPr>
            <p:nvPr/>
          </p:nvSpPr>
          <p:spPr bwMode="auto">
            <a:xfrm>
              <a:off x="2030095" y="4544821"/>
              <a:ext cx="5715" cy="359995"/>
            </a:xfrm>
            <a:prstGeom prst="rect">
              <a:avLst/>
            </a:prstGeom>
            <a:solidFill>
              <a:srgbClr val="FFC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" name="Rectangle 1789"/>
            <p:cNvSpPr>
              <a:spLocks noChangeArrowheads="1"/>
            </p:cNvSpPr>
            <p:nvPr/>
          </p:nvSpPr>
          <p:spPr bwMode="auto">
            <a:xfrm>
              <a:off x="2035810" y="4544821"/>
              <a:ext cx="5715" cy="359995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0" name="Rectangle 1788"/>
            <p:cNvSpPr>
              <a:spLocks noChangeArrowheads="1"/>
            </p:cNvSpPr>
            <p:nvPr/>
          </p:nvSpPr>
          <p:spPr bwMode="auto">
            <a:xfrm>
              <a:off x="2041525" y="4544821"/>
              <a:ext cx="6350" cy="359995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1" name="Rectangle 1787"/>
            <p:cNvSpPr>
              <a:spLocks noChangeArrowheads="1"/>
            </p:cNvSpPr>
            <p:nvPr/>
          </p:nvSpPr>
          <p:spPr bwMode="auto">
            <a:xfrm>
              <a:off x="2047875" y="4544821"/>
              <a:ext cx="5715" cy="359995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2" name="Rectangle 1786"/>
            <p:cNvSpPr>
              <a:spLocks noChangeArrowheads="1"/>
            </p:cNvSpPr>
            <p:nvPr/>
          </p:nvSpPr>
          <p:spPr bwMode="auto">
            <a:xfrm>
              <a:off x="2053590" y="4544821"/>
              <a:ext cx="5715" cy="359995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3" name="Rectangle 1785"/>
            <p:cNvSpPr>
              <a:spLocks noChangeArrowheads="1"/>
            </p:cNvSpPr>
            <p:nvPr/>
          </p:nvSpPr>
          <p:spPr bwMode="auto">
            <a:xfrm>
              <a:off x="2059305" y="4544821"/>
              <a:ext cx="6350" cy="359995"/>
            </a:xfrm>
            <a:prstGeom prst="rect">
              <a:avLst/>
            </a:prstGeom>
            <a:solidFill>
              <a:srgbClr val="FFC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4" name="Rectangle 1784"/>
            <p:cNvSpPr>
              <a:spLocks noChangeArrowheads="1"/>
            </p:cNvSpPr>
            <p:nvPr/>
          </p:nvSpPr>
          <p:spPr bwMode="auto">
            <a:xfrm>
              <a:off x="2065655" y="4544821"/>
              <a:ext cx="5715" cy="359995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5" name="Rectangle 1783"/>
            <p:cNvSpPr>
              <a:spLocks noChangeArrowheads="1"/>
            </p:cNvSpPr>
            <p:nvPr/>
          </p:nvSpPr>
          <p:spPr bwMode="auto">
            <a:xfrm>
              <a:off x="2071370" y="4544821"/>
              <a:ext cx="5715" cy="359995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6" name="Rectangle 1782"/>
            <p:cNvSpPr>
              <a:spLocks noChangeArrowheads="1"/>
            </p:cNvSpPr>
            <p:nvPr/>
          </p:nvSpPr>
          <p:spPr bwMode="auto">
            <a:xfrm>
              <a:off x="2077085" y="4544821"/>
              <a:ext cx="5715" cy="359995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" name="Rectangle 1781"/>
            <p:cNvSpPr>
              <a:spLocks noChangeArrowheads="1"/>
            </p:cNvSpPr>
            <p:nvPr/>
          </p:nvSpPr>
          <p:spPr bwMode="auto">
            <a:xfrm>
              <a:off x="2082800" y="4544821"/>
              <a:ext cx="6350" cy="359995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8" name="Rectangle 1780"/>
            <p:cNvSpPr>
              <a:spLocks noChangeArrowheads="1"/>
            </p:cNvSpPr>
            <p:nvPr/>
          </p:nvSpPr>
          <p:spPr bwMode="auto">
            <a:xfrm>
              <a:off x="2089150" y="4544821"/>
              <a:ext cx="5715" cy="359995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9" name="Rectangle 1779"/>
            <p:cNvSpPr>
              <a:spLocks noChangeArrowheads="1"/>
            </p:cNvSpPr>
            <p:nvPr/>
          </p:nvSpPr>
          <p:spPr bwMode="auto">
            <a:xfrm>
              <a:off x="2094865" y="4544821"/>
              <a:ext cx="5715" cy="359995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0" name="Rectangle 1778"/>
            <p:cNvSpPr>
              <a:spLocks noChangeArrowheads="1"/>
            </p:cNvSpPr>
            <p:nvPr/>
          </p:nvSpPr>
          <p:spPr bwMode="auto">
            <a:xfrm>
              <a:off x="2100580" y="4544821"/>
              <a:ext cx="6350" cy="359995"/>
            </a:xfrm>
            <a:prstGeom prst="rect">
              <a:avLst/>
            </a:prstGeom>
            <a:solidFill>
              <a:srgbClr val="FFB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1" name="Rectangle 1777"/>
            <p:cNvSpPr>
              <a:spLocks noChangeArrowheads="1"/>
            </p:cNvSpPr>
            <p:nvPr/>
          </p:nvSpPr>
          <p:spPr bwMode="auto">
            <a:xfrm>
              <a:off x="2106930" y="4544821"/>
              <a:ext cx="5715" cy="359995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2" name="Rectangle 1776"/>
            <p:cNvSpPr>
              <a:spLocks noChangeArrowheads="1"/>
            </p:cNvSpPr>
            <p:nvPr/>
          </p:nvSpPr>
          <p:spPr bwMode="auto">
            <a:xfrm>
              <a:off x="2112645" y="4544821"/>
              <a:ext cx="5715" cy="359995"/>
            </a:xfrm>
            <a:prstGeom prst="rect">
              <a:avLst/>
            </a:prstGeom>
            <a:solidFill>
              <a:srgbClr val="FFB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3" name="Rectangle 1775"/>
            <p:cNvSpPr>
              <a:spLocks noChangeArrowheads="1"/>
            </p:cNvSpPr>
            <p:nvPr/>
          </p:nvSpPr>
          <p:spPr bwMode="auto">
            <a:xfrm>
              <a:off x="2118360" y="4544821"/>
              <a:ext cx="6350" cy="359995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4" name="Rectangle 1774"/>
            <p:cNvSpPr>
              <a:spLocks noChangeArrowheads="1"/>
            </p:cNvSpPr>
            <p:nvPr/>
          </p:nvSpPr>
          <p:spPr bwMode="auto">
            <a:xfrm>
              <a:off x="2124710" y="4544821"/>
              <a:ext cx="5715" cy="359995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5" name="Rectangle 1773"/>
            <p:cNvSpPr>
              <a:spLocks noChangeArrowheads="1"/>
            </p:cNvSpPr>
            <p:nvPr/>
          </p:nvSpPr>
          <p:spPr bwMode="auto">
            <a:xfrm>
              <a:off x="2130425" y="4544821"/>
              <a:ext cx="5715" cy="359995"/>
            </a:xfrm>
            <a:prstGeom prst="rect">
              <a:avLst/>
            </a:prstGeom>
            <a:solidFill>
              <a:srgbClr val="FFA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6" name="Rectangle 1772"/>
            <p:cNvSpPr>
              <a:spLocks noChangeArrowheads="1"/>
            </p:cNvSpPr>
            <p:nvPr/>
          </p:nvSpPr>
          <p:spPr bwMode="auto">
            <a:xfrm>
              <a:off x="2136140" y="4544821"/>
              <a:ext cx="5715" cy="359995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7" name="Rectangle 1771"/>
            <p:cNvSpPr>
              <a:spLocks noChangeArrowheads="1"/>
            </p:cNvSpPr>
            <p:nvPr/>
          </p:nvSpPr>
          <p:spPr bwMode="auto">
            <a:xfrm>
              <a:off x="2141855" y="4544821"/>
              <a:ext cx="6350" cy="359995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8" name="Rectangle 1770"/>
            <p:cNvSpPr>
              <a:spLocks noChangeArrowheads="1"/>
            </p:cNvSpPr>
            <p:nvPr/>
          </p:nvSpPr>
          <p:spPr bwMode="auto">
            <a:xfrm>
              <a:off x="2148205" y="4544821"/>
              <a:ext cx="5715" cy="359995"/>
            </a:xfrm>
            <a:prstGeom prst="rect">
              <a:avLst/>
            </a:prstGeom>
            <a:solidFill>
              <a:srgbClr val="FFA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9" name="Rectangle 1769"/>
            <p:cNvSpPr>
              <a:spLocks noChangeArrowheads="1"/>
            </p:cNvSpPr>
            <p:nvPr/>
          </p:nvSpPr>
          <p:spPr bwMode="auto">
            <a:xfrm>
              <a:off x="2153920" y="4544821"/>
              <a:ext cx="5715" cy="359995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0" name="Rectangle 1768"/>
            <p:cNvSpPr>
              <a:spLocks noChangeArrowheads="1"/>
            </p:cNvSpPr>
            <p:nvPr/>
          </p:nvSpPr>
          <p:spPr bwMode="auto">
            <a:xfrm>
              <a:off x="2159635" y="4544821"/>
              <a:ext cx="6350" cy="359995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1" name="Rectangle 1767"/>
            <p:cNvSpPr>
              <a:spLocks noChangeArrowheads="1"/>
            </p:cNvSpPr>
            <p:nvPr/>
          </p:nvSpPr>
          <p:spPr bwMode="auto">
            <a:xfrm>
              <a:off x="2165985" y="4544821"/>
              <a:ext cx="5715" cy="359995"/>
            </a:xfrm>
            <a:prstGeom prst="rect">
              <a:avLst/>
            </a:prstGeom>
            <a:solidFill>
              <a:srgbClr val="FFA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2" name="Rectangle 1766"/>
            <p:cNvSpPr>
              <a:spLocks noChangeArrowheads="1"/>
            </p:cNvSpPr>
            <p:nvPr/>
          </p:nvSpPr>
          <p:spPr bwMode="auto">
            <a:xfrm>
              <a:off x="2171700" y="4544821"/>
              <a:ext cx="5715" cy="359995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3" name="Rectangle 1765"/>
            <p:cNvSpPr>
              <a:spLocks noChangeArrowheads="1"/>
            </p:cNvSpPr>
            <p:nvPr/>
          </p:nvSpPr>
          <p:spPr bwMode="auto">
            <a:xfrm>
              <a:off x="2177415" y="4544821"/>
              <a:ext cx="6350" cy="359995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4" name="Rectangle 1764"/>
            <p:cNvSpPr>
              <a:spLocks noChangeArrowheads="1"/>
            </p:cNvSpPr>
            <p:nvPr/>
          </p:nvSpPr>
          <p:spPr bwMode="auto">
            <a:xfrm>
              <a:off x="2183765" y="4544821"/>
              <a:ext cx="5715" cy="359995"/>
            </a:xfrm>
            <a:prstGeom prst="rect">
              <a:avLst/>
            </a:prstGeom>
            <a:solidFill>
              <a:srgbClr val="FF9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5" name="Rectangle 1763"/>
            <p:cNvSpPr>
              <a:spLocks noChangeArrowheads="1"/>
            </p:cNvSpPr>
            <p:nvPr/>
          </p:nvSpPr>
          <p:spPr bwMode="auto">
            <a:xfrm>
              <a:off x="2189480" y="4544821"/>
              <a:ext cx="5715" cy="359995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6" name="Rectangle 1762"/>
            <p:cNvSpPr>
              <a:spLocks noChangeArrowheads="1"/>
            </p:cNvSpPr>
            <p:nvPr/>
          </p:nvSpPr>
          <p:spPr bwMode="auto">
            <a:xfrm>
              <a:off x="2195195" y="4544821"/>
              <a:ext cx="5715" cy="359995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" name="Rectangle 1761"/>
            <p:cNvSpPr>
              <a:spLocks noChangeArrowheads="1"/>
            </p:cNvSpPr>
            <p:nvPr/>
          </p:nvSpPr>
          <p:spPr bwMode="auto">
            <a:xfrm>
              <a:off x="1464945" y="4555614"/>
              <a:ext cx="729615" cy="347296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8" name="Freeform 1760"/>
            <p:cNvSpPr>
              <a:spLocks/>
            </p:cNvSpPr>
            <p:nvPr/>
          </p:nvSpPr>
          <p:spPr bwMode="auto">
            <a:xfrm>
              <a:off x="1440180" y="4490219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9" name="Freeform 1759"/>
            <p:cNvSpPr>
              <a:spLocks/>
            </p:cNvSpPr>
            <p:nvPr/>
          </p:nvSpPr>
          <p:spPr bwMode="auto">
            <a:xfrm>
              <a:off x="1440180" y="4490219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0" name="Freeform 1758"/>
            <p:cNvSpPr>
              <a:spLocks/>
            </p:cNvSpPr>
            <p:nvPr/>
          </p:nvSpPr>
          <p:spPr bwMode="auto">
            <a:xfrm>
              <a:off x="1440180" y="4490219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1" name="Freeform 1757"/>
            <p:cNvSpPr>
              <a:spLocks/>
            </p:cNvSpPr>
            <p:nvPr/>
          </p:nvSpPr>
          <p:spPr bwMode="auto">
            <a:xfrm>
              <a:off x="1440180" y="4490219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2" name="Freeform 1756"/>
            <p:cNvSpPr>
              <a:spLocks/>
            </p:cNvSpPr>
            <p:nvPr/>
          </p:nvSpPr>
          <p:spPr bwMode="auto">
            <a:xfrm>
              <a:off x="1440180" y="4896562"/>
              <a:ext cx="807085" cy="57777"/>
            </a:xfrm>
            <a:custGeom>
              <a:avLst/>
              <a:gdLst>
                <a:gd name="T0" fmla="*/ 0 w 1271"/>
                <a:gd name="T1" fmla="*/ 57777 h 91"/>
                <a:gd name="T2" fmla="*/ 807085 w 1271"/>
                <a:gd name="T3" fmla="*/ 57777 h 91"/>
                <a:gd name="T4" fmla="*/ 760095 w 1271"/>
                <a:gd name="T5" fmla="*/ 0 h 91"/>
                <a:gd name="T6" fmla="*/ 46990 w 1271"/>
                <a:gd name="T7" fmla="*/ 0 h 91"/>
                <a:gd name="T8" fmla="*/ 0 w 1271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1"/>
                <a:gd name="T17" fmla="*/ 1271 w 127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1">
                  <a:moveTo>
                    <a:pt x="0" y="91"/>
                  </a:moveTo>
                  <a:lnTo>
                    <a:pt x="1271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3" name="Freeform 1755"/>
            <p:cNvSpPr>
              <a:spLocks/>
            </p:cNvSpPr>
            <p:nvPr/>
          </p:nvSpPr>
          <p:spPr bwMode="auto">
            <a:xfrm>
              <a:off x="1440180" y="4896562"/>
              <a:ext cx="807085" cy="57777"/>
            </a:xfrm>
            <a:custGeom>
              <a:avLst/>
              <a:gdLst>
                <a:gd name="T0" fmla="*/ 0 w 1271"/>
                <a:gd name="T1" fmla="*/ 57777 h 91"/>
                <a:gd name="T2" fmla="*/ 807085 w 1271"/>
                <a:gd name="T3" fmla="*/ 57777 h 91"/>
                <a:gd name="T4" fmla="*/ 760095 w 1271"/>
                <a:gd name="T5" fmla="*/ 0 h 91"/>
                <a:gd name="T6" fmla="*/ 46990 w 1271"/>
                <a:gd name="T7" fmla="*/ 0 h 91"/>
                <a:gd name="T8" fmla="*/ 0 w 1271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1"/>
                <a:gd name="T17" fmla="*/ 1271 w 127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1">
                  <a:moveTo>
                    <a:pt x="0" y="91"/>
                  </a:moveTo>
                  <a:lnTo>
                    <a:pt x="1271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4" name="Freeform 1754"/>
            <p:cNvSpPr>
              <a:spLocks/>
            </p:cNvSpPr>
            <p:nvPr/>
          </p:nvSpPr>
          <p:spPr bwMode="auto">
            <a:xfrm>
              <a:off x="2200275" y="4490219"/>
              <a:ext cx="46990" cy="464120"/>
            </a:xfrm>
            <a:custGeom>
              <a:avLst/>
              <a:gdLst>
                <a:gd name="T0" fmla="*/ 46990 w 74"/>
                <a:gd name="T1" fmla="*/ 464120 h 731"/>
                <a:gd name="T2" fmla="*/ 46990 w 74"/>
                <a:gd name="T3" fmla="*/ 0 h 731"/>
                <a:gd name="T4" fmla="*/ 0 w 74"/>
                <a:gd name="T5" fmla="*/ 58412 h 731"/>
                <a:gd name="T6" fmla="*/ 0 w 74"/>
                <a:gd name="T7" fmla="*/ 406343 h 731"/>
                <a:gd name="T8" fmla="*/ 46990 w 74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74" y="731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5" name="Freeform 1753"/>
            <p:cNvSpPr>
              <a:spLocks/>
            </p:cNvSpPr>
            <p:nvPr/>
          </p:nvSpPr>
          <p:spPr bwMode="auto">
            <a:xfrm>
              <a:off x="2200275" y="4490219"/>
              <a:ext cx="46990" cy="464120"/>
            </a:xfrm>
            <a:custGeom>
              <a:avLst/>
              <a:gdLst>
                <a:gd name="T0" fmla="*/ 46990 w 74"/>
                <a:gd name="T1" fmla="*/ 464120 h 731"/>
                <a:gd name="T2" fmla="*/ 46990 w 74"/>
                <a:gd name="T3" fmla="*/ 0 h 731"/>
                <a:gd name="T4" fmla="*/ 0 w 74"/>
                <a:gd name="T5" fmla="*/ 58412 h 731"/>
                <a:gd name="T6" fmla="*/ 0 w 74"/>
                <a:gd name="T7" fmla="*/ 406343 h 731"/>
                <a:gd name="T8" fmla="*/ 46990 w 74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74" y="731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6" name="Rectangle 1752"/>
            <p:cNvSpPr>
              <a:spLocks noChangeArrowheads="1"/>
            </p:cNvSpPr>
            <p:nvPr/>
          </p:nvSpPr>
          <p:spPr bwMode="auto">
            <a:xfrm>
              <a:off x="1440180" y="4490219"/>
              <a:ext cx="807085" cy="46412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7" name="Rectangle 1751"/>
            <p:cNvSpPr>
              <a:spLocks noChangeArrowheads="1"/>
            </p:cNvSpPr>
            <p:nvPr/>
          </p:nvSpPr>
          <p:spPr bwMode="auto">
            <a:xfrm>
              <a:off x="1487170" y="4548630"/>
              <a:ext cx="713105" cy="34793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" name="Line 1750"/>
            <p:cNvSpPr>
              <a:spLocks noChangeShapeType="1"/>
            </p:cNvSpPr>
            <p:nvPr/>
          </p:nvSpPr>
          <p:spPr bwMode="auto">
            <a:xfrm>
              <a:off x="1440180" y="4490219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" name="Line 1749"/>
            <p:cNvSpPr>
              <a:spLocks noChangeShapeType="1"/>
            </p:cNvSpPr>
            <p:nvPr/>
          </p:nvSpPr>
          <p:spPr bwMode="auto">
            <a:xfrm flipV="1">
              <a:off x="1440180" y="4896562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0" name="Line 1748"/>
            <p:cNvSpPr>
              <a:spLocks noChangeShapeType="1"/>
            </p:cNvSpPr>
            <p:nvPr/>
          </p:nvSpPr>
          <p:spPr bwMode="auto">
            <a:xfrm flipH="1" flipV="1">
              <a:off x="2200275" y="4896562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1" name="Line 1747"/>
            <p:cNvSpPr>
              <a:spLocks noChangeShapeType="1"/>
            </p:cNvSpPr>
            <p:nvPr/>
          </p:nvSpPr>
          <p:spPr bwMode="auto">
            <a:xfrm flipH="1">
              <a:off x="2200275" y="4490219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2" name="Freeform 1746"/>
            <p:cNvSpPr>
              <a:spLocks/>
            </p:cNvSpPr>
            <p:nvPr/>
          </p:nvSpPr>
          <p:spPr bwMode="auto">
            <a:xfrm>
              <a:off x="1440180" y="4490219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3" name="Freeform 1745"/>
            <p:cNvSpPr>
              <a:spLocks/>
            </p:cNvSpPr>
            <p:nvPr/>
          </p:nvSpPr>
          <p:spPr bwMode="auto">
            <a:xfrm>
              <a:off x="1440180" y="4490219"/>
              <a:ext cx="807085" cy="58412"/>
            </a:xfrm>
            <a:custGeom>
              <a:avLst/>
              <a:gdLst>
                <a:gd name="T0" fmla="*/ 0 w 1271"/>
                <a:gd name="T1" fmla="*/ 0 h 92"/>
                <a:gd name="T2" fmla="*/ 46990 w 1271"/>
                <a:gd name="T3" fmla="*/ 58412 h 92"/>
                <a:gd name="T4" fmla="*/ 760095 w 1271"/>
                <a:gd name="T5" fmla="*/ 58412 h 92"/>
                <a:gd name="T6" fmla="*/ 807085 w 1271"/>
                <a:gd name="T7" fmla="*/ 0 h 92"/>
                <a:gd name="T8" fmla="*/ 0 w 1271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2"/>
                <a:gd name="T17" fmla="*/ 1271 w 1271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4" name="Freeform 1744"/>
            <p:cNvSpPr>
              <a:spLocks/>
            </p:cNvSpPr>
            <p:nvPr/>
          </p:nvSpPr>
          <p:spPr bwMode="auto">
            <a:xfrm>
              <a:off x="1440180" y="4490219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5" name="Freeform 1743"/>
            <p:cNvSpPr>
              <a:spLocks/>
            </p:cNvSpPr>
            <p:nvPr/>
          </p:nvSpPr>
          <p:spPr bwMode="auto">
            <a:xfrm>
              <a:off x="1440180" y="4490219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6" name="Freeform 1742"/>
            <p:cNvSpPr>
              <a:spLocks/>
            </p:cNvSpPr>
            <p:nvPr/>
          </p:nvSpPr>
          <p:spPr bwMode="auto">
            <a:xfrm>
              <a:off x="1440180" y="4896562"/>
              <a:ext cx="807085" cy="57777"/>
            </a:xfrm>
            <a:custGeom>
              <a:avLst/>
              <a:gdLst>
                <a:gd name="T0" fmla="*/ 0 w 1271"/>
                <a:gd name="T1" fmla="*/ 57777 h 91"/>
                <a:gd name="T2" fmla="*/ 807085 w 1271"/>
                <a:gd name="T3" fmla="*/ 57777 h 91"/>
                <a:gd name="T4" fmla="*/ 760095 w 1271"/>
                <a:gd name="T5" fmla="*/ 0 h 91"/>
                <a:gd name="T6" fmla="*/ 46990 w 1271"/>
                <a:gd name="T7" fmla="*/ 0 h 91"/>
                <a:gd name="T8" fmla="*/ 0 w 1271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1"/>
                <a:gd name="T17" fmla="*/ 1271 w 127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1">
                  <a:moveTo>
                    <a:pt x="0" y="91"/>
                  </a:moveTo>
                  <a:lnTo>
                    <a:pt x="1271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7" name="Freeform 1741"/>
            <p:cNvSpPr>
              <a:spLocks/>
            </p:cNvSpPr>
            <p:nvPr/>
          </p:nvSpPr>
          <p:spPr bwMode="auto">
            <a:xfrm>
              <a:off x="1440180" y="4896562"/>
              <a:ext cx="807085" cy="57777"/>
            </a:xfrm>
            <a:custGeom>
              <a:avLst/>
              <a:gdLst>
                <a:gd name="T0" fmla="*/ 0 w 1271"/>
                <a:gd name="T1" fmla="*/ 57777 h 91"/>
                <a:gd name="T2" fmla="*/ 807085 w 1271"/>
                <a:gd name="T3" fmla="*/ 57777 h 91"/>
                <a:gd name="T4" fmla="*/ 760095 w 1271"/>
                <a:gd name="T5" fmla="*/ 0 h 91"/>
                <a:gd name="T6" fmla="*/ 46990 w 1271"/>
                <a:gd name="T7" fmla="*/ 0 h 91"/>
                <a:gd name="T8" fmla="*/ 0 w 1271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1"/>
                <a:gd name="T16" fmla="*/ 0 h 91"/>
                <a:gd name="T17" fmla="*/ 1271 w 127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1" h="91">
                  <a:moveTo>
                    <a:pt x="0" y="91"/>
                  </a:moveTo>
                  <a:lnTo>
                    <a:pt x="1271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8" name="Freeform 1740"/>
            <p:cNvSpPr>
              <a:spLocks/>
            </p:cNvSpPr>
            <p:nvPr/>
          </p:nvSpPr>
          <p:spPr bwMode="auto">
            <a:xfrm>
              <a:off x="2200275" y="4490219"/>
              <a:ext cx="46990" cy="464120"/>
            </a:xfrm>
            <a:custGeom>
              <a:avLst/>
              <a:gdLst>
                <a:gd name="T0" fmla="*/ 46990 w 74"/>
                <a:gd name="T1" fmla="*/ 464120 h 731"/>
                <a:gd name="T2" fmla="*/ 46990 w 74"/>
                <a:gd name="T3" fmla="*/ 0 h 731"/>
                <a:gd name="T4" fmla="*/ 0 w 74"/>
                <a:gd name="T5" fmla="*/ 58412 h 731"/>
                <a:gd name="T6" fmla="*/ 0 w 74"/>
                <a:gd name="T7" fmla="*/ 406343 h 731"/>
                <a:gd name="T8" fmla="*/ 46990 w 74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74" y="731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9" name="Freeform 1739"/>
            <p:cNvSpPr>
              <a:spLocks/>
            </p:cNvSpPr>
            <p:nvPr/>
          </p:nvSpPr>
          <p:spPr bwMode="auto">
            <a:xfrm>
              <a:off x="2200275" y="4490219"/>
              <a:ext cx="46990" cy="464120"/>
            </a:xfrm>
            <a:custGeom>
              <a:avLst/>
              <a:gdLst>
                <a:gd name="T0" fmla="*/ 46990 w 74"/>
                <a:gd name="T1" fmla="*/ 464120 h 731"/>
                <a:gd name="T2" fmla="*/ 46990 w 74"/>
                <a:gd name="T3" fmla="*/ 0 h 731"/>
                <a:gd name="T4" fmla="*/ 0 w 74"/>
                <a:gd name="T5" fmla="*/ 58412 h 731"/>
                <a:gd name="T6" fmla="*/ 0 w 74"/>
                <a:gd name="T7" fmla="*/ 406343 h 731"/>
                <a:gd name="T8" fmla="*/ 46990 w 74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74" y="731"/>
                  </a:moveTo>
                  <a:lnTo>
                    <a:pt x="74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4" y="73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0" name="Rectangle 1738"/>
            <p:cNvSpPr>
              <a:spLocks noChangeArrowheads="1"/>
            </p:cNvSpPr>
            <p:nvPr/>
          </p:nvSpPr>
          <p:spPr bwMode="auto">
            <a:xfrm>
              <a:off x="1440180" y="4490219"/>
              <a:ext cx="807085" cy="46412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1" name="Rectangle 1737"/>
            <p:cNvSpPr>
              <a:spLocks noChangeArrowheads="1"/>
            </p:cNvSpPr>
            <p:nvPr/>
          </p:nvSpPr>
          <p:spPr bwMode="auto">
            <a:xfrm>
              <a:off x="1487170" y="4548630"/>
              <a:ext cx="713105" cy="34793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2" name="Line 1736"/>
            <p:cNvSpPr>
              <a:spLocks noChangeShapeType="1"/>
            </p:cNvSpPr>
            <p:nvPr/>
          </p:nvSpPr>
          <p:spPr bwMode="auto">
            <a:xfrm>
              <a:off x="1440180" y="4490219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3" name="Line 1735"/>
            <p:cNvSpPr>
              <a:spLocks noChangeShapeType="1"/>
            </p:cNvSpPr>
            <p:nvPr/>
          </p:nvSpPr>
          <p:spPr bwMode="auto">
            <a:xfrm flipV="1">
              <a:off x="1440180" y="4896562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4" name="Line 1734"/>
            <p:cNvSpPr>
              <a:spLocks noChangeShapeType="1"/>
            </p:cNvSpPr>
            <p:nvPr/>
          </p:nvSpPr>
          <p:spPr bwMode="auto">
            <a:xfrm flipH="1" flipV="1">
              <a:off x="2200275" y="4896562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5" name="Line 1733"/>
            <p:cNvSpPr>
              <a:spLocks noChangeShapeType="1"/>
            </p:cNvSpPr>
            <p:nvPr/>
          </p:nvSpPr>
          <p:spPr bwMode="auto">
            <a:xfrm flipH="1">
              <a:off x="2200275" y="4490219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6" name="Rectangle 1732"/>
            <p:cNvSpPr>
              <a:spLocks noChangeArrowheads="1"/>
            </p:cNvSpPr>
            <p:nvPr/>
          </p:nvSpPr>
          <p:spPr bwMode="auto">
            <a:xfrm>
              <a:off x="1616710" y="4610217"/>
              <a:ext cx="463151" cy="108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sz="800" b="1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Receiving /</a:t>
              </a:r>
              <a:endParaRPr kumimoji="0" lang="en-US" sz="2000">
                <a:ea typeface="Calibri" pitchFamily="34" charset="0"/>
                <a:cs typeface="Arial" charset="0"/>
              </a:endParaRPr>
            </a:p>
          </p:txBody>
        </p:sp>
        <p:sp>
          <p:nvSpPr>
            <p:cNvPr id="787" name="Rectangle 1730"/>
            <p:cNvSpPr>
              <a:spLocks noChangeArrowheads="1"/>
            </p:cNvSpPr>
            <p:nvPr/>
          </p:nvSpPr>
          <p:spPr bwMode="auto">
            <a:xfrm>
              <a:off x="1592580" y="4728310"/>
              <a:ext cx="489034" cy="108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sz="800" b="1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Distribution</a:t>
              </a:r>
              <a:endParaRPr kumimoji="0" lang="en-US" sz="2000">
                <a:ea typeface="Calibri" pitchFamily="34" charset="0"/>
                <a:cs typeface="Arial" charset="0"/>
              </a:endParaRPr>
            </a:p>
          </p:txBody>
        </p:sp>
        <p:sp>
          <p:nvSpPr>
            <p:cNvPr id="788" name="Rectangle 161"/>
            <p:cNvSpPr>
              <a:spLocks noChangeArrowheads="1"/>
            </p:cNvSpPr>
            <p:nvPr/>
          </p:nvSpPr>
          <p:spPr bwMode="auto">
            <a:xfrm>
              <a:off x="1450975" y="5094019"/>
              <a:ext cx="6350" cy="359994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9" name="Rectangle 160"/>
            <p:cNvSpPr>
              <a:spLocks noChangeArrowheads="1"/>
            </p:cNvSpPr>
            <p:nvPr/>
          </p:nvSpPr>
          <p:spPr bwMode="auto">
            <a:xfrm>
              <a:off x="1457325" y="5094019"/>
              <a:ext cx="5715" cy="359994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0" name="Rectangle 159"/>
            <p:cNvSpPr>
              <a:spLocks noChangeArrowheads="1"/>
            </p:cNvSpPr>
            <p:nvPr/>
          </p:nvSpPr>
          <p:spPr bwMode="auto">
            <a:xfrm>
              <a:off x="1463040" y="5094019"/>
              <a:ext cx="5715" cy="359994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1" name="Rectangle 158"/>
            <p:cNvSpPr>
              <a:spLocks noChangeArrowheads="1"/>
            </p:cNvSpPr>
            <p:nvPr/>
          </p:nvSpPr>
          <p:spPr bwMode="auto">
            <a:xfrm>
              <a:off x="1468755" y="5094019"/>
              <a:ext cx="5715" cy="359994"/>
            </a:xfrm>
            <a:prstGeom prst="rect">
              <a:avLst/>
            </a:prstGeom>
            <a:solidFill>
              <a:srgbClr val="FF9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2" name="Rectangle 157"/>
            <p:cNvSpPr>
              <a:spLocks noChangeArrowheads="1"/>
            </p:cNvSpPr>
            <p:nvPr/>
          </p:nvSpPr>
          <p:spPr bwMode="auto">
            <a:xfrm>
              <a:off x="1474470" y="5094019"/>
              <a:ext cx="6350" cy="359994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3" name="Rectangle 156"/>
            <p:cNvSpPr>
              <a:spLocks noChangeArrowheads="1"/>
            </p:cNvSpPr>
            <p:nvPr/>
          </p:nvSpPr>
          <p:spPr bwMode="auto">
            <a:xfrm>
              <a:off x="1480820" y="5094019"/>
              <a:ext cx="5715" cy="359994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4" name="Rectangle 155"/>
            <p:cNvSpPr>
              <a:spLocks noChangeArrowheads="1"/>
            </p:cNvSpPr>
            <p:nvPr/>
          </p:nvSpPr>
          <p:spPr bwMode="auto">
            <a:xfrm>
              <a:off x="1486535" y="5094019"/>
              <a:ext cx="5715" cy="359994"/>
            </a:xfrm>
            <a:prstGeom prst="rect">
              <a:avLst/>
            </a:prstGeom>
            <a:solidFill>
              <a:srgbClr val="FFA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5" name="Rectangle 154"/>
            <p:cNvSpPr>
              <a:spLocks noChangeArrowheads="1"/>
            </p:cNvSpPr>
            <p:nvPr/>
          </p:nvSpPr>
          <p:spPr bwMode="auto">
            <a:xfrm>
              <a:off x="1492250" y="5094019"/>
              <a:ext cx="6350" cy="359994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6" name="Rectangle 153"/>
            <p:cNvSpPr>
              <a:spLocks noChangeArrowheads="1"/>
            </p:cNvSpPr>
            <p:nvPr/>
          </p:nvSpPr>
          <p:spPr bwMode="auto">
            <a:xfrm>
              <a:off x="1498600" y="5094019"/>
              <a:ext cx="5715" cy="359994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7" name="Rectangle 152"/>
            <p:cNvSpPr>
              <a:spLocks noChangeArrowheads="1"/>
            </p:cNvSpPr>
            <p:nvPr/>
          </p:nvSpPr>
          <p:spPr bwMode="auto">
            <a:xfrm>
              <a:off x="1504315" y="5094019"/>
              <a:ext cx="5715" cy="359994"/>
            </a:xfrm>
            <a:prstGeom prst="rect">
              <a:avLst/>
            </a:prstGeom>
            <a:solidFill>
              <a:srgbClr val="FFA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Rectangle 151"/>
            <p:cNvSpPr>
              <a:spLocks noChangeArrowheads="1"/>
            </p:cNvSpPr>
            <p:nvPr/>
          </p:nvSpPr>
          <p:spPr bwMode="auto">
            <a:xfrm>
              <a:off x="1510030" y="5094019"/>
              <a:ext cx="6350" cy="359994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Rectangle 150"/>
            <p:cNvSpPr>
              <a:spLocks noChangeArrowheads="1"/>
            </p:cNvSpPr>
            <p:nvPr/>
          </p:nvSpPr>
          <p:spPr bwMode="auto">
            <a:xfrm>
              <a:off x="1516380" y="5094019"/>
              <a:ext cx="5715" cy="359994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Rectangle 149"/>
            <p:cNvSpPr>
              <a:spLocks noChangeArrowheads="1"/>
            </p:cNvSpPr>
            <p:nvPr/>
          </p:nvSpPr>
          <p:spPr bwMode="auto">
            <a:xfrm>
              <a:off x="1522095" y="5094019"/>
              <a:ext cx="5715" cy="359994"/>
            </a:xfrm>
            <a:prstGeom prst="rect">
              <a:avLst/>
            </a:prstGeom>
            <a:solidFill>
              <a:srgbClr val="FFA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Rectangle 148"/>
            <p:cNvSpPr>
              <a:spLocks noChangeArrowheads="1"/>
            </p:cNvSpPr>
            <p:nvPr/>
          </p:nvSpPr>
          <p:spPr bwMode="auto">
            <a:xfrm>
              <a:off x="1527810" y="5094019"/>
              <a:ext cx="5715" cy="359994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Rectangle 147"/>
            <p:cNvSpPr>
              <a:spLocks noChangeArrowheads="1"/>
            </p:cNvSpPr>
            <p:nvPr/>
          </p:nvSpPr>
          <p:spPr bwMode="auto">
            <a:xfrm>
              <a:off x="1533525" y="5094019"/>
              <a:ext cx="6350" cy="359994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Rectangle 146"/>
            <p:cNvSpPr>
              <a:spLocks noChangeArrowheads="1"/>
            </p:cNvSpPr>
            <p:nvPr/>
          </p:nvSpPr>
          <p:spPr bwMode="auto">
            <a:xfrm>
              <a:off x="1539875" y="5094019"/>
              <a:ext cx="5715" cy="359994"/>
            </a:xfrm>
            <a:prstGeom prst="rect">
              <a:avLst/>
            </a:prstGeom>
            <a:solidFill>
              <a:srgbClr val="FFB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Rectangle 145"/>
            <p:cNvSpPr>
              <a:spLocks noChangeArrowheads="1"/>
            </p:cNvSpPr>
            <p:nvPr/>
          </p:nvSpPr>
          <p:spPr bwMode="auto">
            <a:xfrm>
              <a:off x="1545590" y="5094019"/>
              <a:ext cx="5715" cy="359994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5" name="Rectangle 144"/>
            <p:cNvSpPr>
              <a:spLocks noChangeArrowheads="1"/>
            </p:cNvSpPr>
            <p:nvPr/>
          </p:nvSpPr>
          <p:spPr bwMode="auto">
            <a:xfrm>
              <a:off x="1551305" y="5094019"/>
              <a:ext cx="6350" cy="359994"/>
            </a:xfrm>
            <a:prstGeom prst="rect">
              <a:avLst/>
            </a:prstGeom>
            <a:solidFill>
              <a:srgbClr val="FFB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6" name="Rectangle 143"/>
            <p:cNvSpPr>
              <a:spLocks noChangeArrowheads="1"/>
            </p:cNvSpPr>
            <p:nvPr/>
          </p:nvSpPr>
          <p:spPr bwMode="auto">
            <a:xfrm>
              <a:off x="1557655" y="5094019"/>
              <a:ext cx="5715" cy="359994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7" name="Rectangle 142"/>
            <p:cNvSpPr>
              <a:spLocks noChangeArrowheads="1"/>
            </p:cNvSpPr>
            <p:nvPr/>
          </p:nvSpPr>
          <p:spPr bwMode="auto">
            <a:xfrm>
              <a:off x="1563370" y="5094019"/>
              <a:ext cx="5715" cy="359994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8" name="Rectangle 141"/>
            <p:cNvSpPr>
              <a:spLocks noChangeArrowheads="1"/>
            </p:cNvSpPr>
            <p:nvPr/>
          </p:nvSpPr>
          <p:spPr bwMode="auto">
            <a:xfrm>
              <a:off x="1569085" y="5094019"/>
              <a:ext cx="6350" cy="359994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" name="Rectangle 140"/>
            <p:cNvSpPr>
              <a:spLocks noChangeArrowheads="1"/>
            </p:cNvSpPr>
            <p:nvPr/>
          </p:nvSpPr>
          <p:spPr bwMode="auto">
            <a:xfrm>
              <a:off x="1575435" y="5094019"/>
              <a:ext cx="5715" cy="359994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0" name="Rectangle 139"/>
            <p:cNvSpPr>
              <a:spLocks noChangeArrowheads="1"/>
            </p:cNvSpPr>
            <p:nvPr/>
          </p:nvSpPr>
          <p:spPr bwMode="auto">
            <a:xfrm>
              <a:off x="1581150" y="5094019"/>
              <a:ext cx="5715" cy="359994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1" name="Rectangle 138"/>
            <p:cNvSpPr>
              <a:spLocks noChangeArrowheads="1"/>
            </p:cNvSpPr>
            <p:nvPr/>
          </p:nvSpPr>
          <p:spPr bwMode="auto">
            <a:xfrm>
              <a:off x="1586865" y="5094019"/>
              <a:ext cx="5715" cy="359994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2" name="Rectangle 137"/>
            <p:cNvSpPr>
              <a:spLocks noChangeArrowheads="1"/>
            </p:cNvSpPr>
            <p:nvPr/>
          </p:nvSpPr>
          <p:spPr bwMode="auto">
            <a:xfrm>
              <a:off x="1592580" y="5094019"/>
              <a:ext cx="6350" cy="359994"/>
            </a:xfrm>
            <a:prstGeom prst="rect">
              <a:avLst/>
            </a:prstGeom>
            <a:solidFill>
              <a:srgbClr val="FFC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3" name="Rectangle 136"/>
            <p:cNvSpPr>
              <a:spLocks noChangeArrowheads="1"/>
            </p:cNvSpPr>
            <p:nvPr/>
          </p:nvSpPr>
          <p:spPr bwMode="auto">
            <a:xfrm>
              <a:off x="1598930" y="5094019"/>
              <a:ext cx="5715" cy="359994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4" name="Rectangle 135"/>
            <p:cNvSpPr>
              <a:spLocks noChangeArrowheads="1"/>
            </p:cNvSpPr>
            <p:nvPr/>
          </p:nvSpPr>
          <p:spPr bwMode="auto">
            <a:xfrm>
              <a:off x="1604645" y="5094019"/>
              <a:ext cx="5715" cy="359994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5" name="Rectangle 134"/>
            <p:cNvSpPr>
              <a:spLocks noChangeArrowheads="1"/>
            </p:cNvSpPr>
            <p:nvPr/>
          </p:nvSpPr>
          <p:spPr bwMode="auto">
            <a:xfrm>
              <a:off x="1610360" y="5094019"/>
              <a:ext cx="6350" cy="359994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6" name="Rectangle 133"/>
            <p:cNvSpPr>
              <a:spLocks noChangeArrowheads="1"/>
            </p:cNvSpPr>
            <p:nvPr/>
          </p:nvSpPr>
          <p:spPr bwMode="auto">
            <a:xfrm>
              <a:off x="1616710" y="5094019"/>
              <a:ext cx="5715" cy="359994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7" name="Rectangle 132"/>
            <p:cNvSpPr>
              <a:spLocks noChangeArrowheads="1"/>
            </p:cNvSpPr>
            <p:nvPr/>
          </p:nvSpPr>
          <p:spPr bwMode="auto">
            <a:xfrm>
              <a:off x="1622425" y="5094019"/>
              <a:ext cx="5715" cy="359994"/>
            </a:xfrm>
            <a:prstGeom prst="rect">
              <a:avLst/>
            </a:prstGeom>
            <a:solidFill>
              <a:srgbClr val="FFC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8" name="Rectangle 131"/>
            <p:cNvSpPr>
              <a:spLocks noChangeArrowheads="1"/>
            </p:cNvSpPr>
            <p:nvPr/>
          </p:nvSpPr>
          <p:spPr bwMode="auto">
            <a:xfrm>
              <a:off x="1628140" y="5094019"/>
              <a:ext cx="6350" cy="359994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" name="Rectangle 130"/>
            <p:cNvSpPr>
              <a:spLocks noChangeArrowheads="1"/>
            </p:cNvSpPr>
            <p:nvPr/>
          </p:nvSpPr>
          <p:spPr bwMode="auto">
            <a:xfrm>
              <a:off x="1634490" y="5094019"/>
              <a:ext cx="5715" cy="359994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" name="Rectangle 129"/>
            <p:cNvSpPr>
              <a:spLocks noChangeArrowheads="1"/>
            </p:cNvSpPr>
            <p:nvPr/>
          </p:nvSpPr>
          <p:spPr bwMode="auto">
            <a:xfrm>
              <a:off x="1640205" y="5094019"/>
              <a:ext cx="5715" cy="359994"/>
            </a:xfrm>
            <a:prstGeom prst="rect">
              <a:avLst/>
            </a:prstGeom>
            <a:solidFill>
              <a:srgbClr val="FFC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1" name="Rectangle 128"/>
            <p:cNvSpPr>
              <a:spLocks noChangeArrowheads="1"/>
            </p:cNvSpPr>
            <p:nvPr/>
          </p:nvSpPr>
          <p:spPr bwMode="auto">
            <a:xfrm>
              <a:off x="1645920" y="5094019"/>
              <a:ext cx="5715" cy="359994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" name="Rectangle 127"/>
            <p:cNvSpPr>
              <a:spLocks noChangeArrowheads="1"/>
            </p:cNvSpPr>
            <p:nvPr/>
          </p:nvSpPr>
          <p:spPr bwMode="auto">
            <a:xfrm>
              <a:off x="1651635" y="5094019"/>
              <a:ext cx="6350" cy="359994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" name="Rectangle 126"/>
            <p:cNvSpPr>
              <a:spLocks noChangeArrowheads="1"/>
            </p:cNvSpPr>
            <p:nvPr/>
          </p:nvSpPr>
          <p:spPr bwMode="auto">
            <a:xfrm>
              <a:off x="1657985" y="5094019"/>
              <a:ext cx="5715" cy="359994"/>
            </a:xfrm>
            <a:prstGeom prst="rect">
              <a:avLst/>
            </a:prstGeom>
            <a:solidFill>
              <a:srgbClr val="FFD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" name="Rectangle 125"/>
            <p:cNvSpPr>
              <a:spLocks noChangeArrowheads="1"/>
            </p:cNvSpPr>
            <p:nvPr/>
          </p:nvSpPr>
          <p:spPr bwMode="auto">
            <a:xfrm>
              <a:off x="1663700" y="5094019"/>
              <a:ext cx="5715" cy="359994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5" name="Rectangle 124"/>
            <p:cNvSpPr>
              <a:spLocks noChangeArrowheads="1"/>
            </p:cNvSpPr>
            <p:nvPr/>
          </p:nvSpPr>
          <p:spPr bwMode="auto">
            <a:xfrm>
              <a:off x="1669415" y="5094019"/>
              <a:ext cx="6350" cy="359994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6" name="Rectangle 123"/>
            <p:cNvSpPr>
              <a:spLocks noChangeArrowheads="1"/>
            </p:cNvSpPr>
            <p:nvPr/>
          </p:nvSpPr>
          <p:spPr bwMode="auto">
            <a:xfrm>
              <a:off x="1675765" y="5094019"/>
              <a:ext cx="5715" cy="359994"/>
            </a:xfrm>
            <a:prstGeom prst="rect">
              <a:avLst/>
            </a:prstGeom>
            <a:solidFill>
              <a:srgbClr val="FFD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7" name="Rectangle 122"/>
            <p:cNvSpPr>
              <a:spLocks noChangeArrowheads="1"/>
            </p:cNvSpPr>
            <p:nvPr/>
          </p:nvSpPr>
          <p:spPr bwMode="auto">
            <a:xfrm>
              <a:off x="1681480" y="5094019"/>
              <a:ext cx="5715" cy="359994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8" name="Rectangle 121"/>
            <p:cNvSpPr>
              <a:spLocks noChangeArrowheads="1"/>
            </p:cNvSpPr>
            <p:nvPr/>
          </p:nvSpPr>
          <p:spPr bwMode="auto">
            <a:xfrm>
              <a:off x="1687195" y="5094019"/>
              <a:ext cx="6350" cy="359994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9" name="Rectangle 120"/>
            <p:cNvSpPr>
              <a:spLocks noChangeArrowheads="1"/>
            </p:cNvSpPr>
            <p:nvPr/>
          </p:nvSpPr>
          <p:spPr bwMode="auto">
            <a:xfrm>
              <a:off x="1693545" y="5094019"/>
              <a:ext cx="5715" cy="359994"/>
            </a:xfrm>
            <a:prstGeom prst="rect">
              <a:avLst/>
            </a:prstGeom>
            <a:solidFill>
              <a:srgbClr val="FFD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" name="Rectangle 119"/>
            <p:cNvSpPr>
              <a:spLocks noChangeArrowheads="1"/>
            </p:cNvSpPr>
            <p:nvPr/>
          </p:nvSpPr>
          <p:spPr bwMode="auto">
            <a:xfrm>
              <a:off x="1699260" y="5094019"/>
              <a:ext cx="5715" cy="359994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" name="Rectangle 118"/>
            <p:cNvSpPr>
              <a:spLocks noChangeArrowheads="1"/>
            </p:cNvSpPr>
            <p:nvPr/>
          </p:nvSpPr>
          <p:spPr bwMode="auto">
            <a:xfrm>
              <a:off x="1704975" y="5094019"/>
              <a:ext cx="5715" cy="359994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2" name="Rectangle 117"/>
            <p:cNvSpPr>
              <a:spLocks noChangeArrowheads="1"/>
            </p:cNvSpPr>
            <p:nvPr/>
          </p:nvSpPr>
          <p:spPr bwMode="auto">
            <a:xfrm>
              <a:off x="1710690" y="5094019"/>
              <a:ext cx="6350" cy="359994"/>
            </a:xfrm>
            <a:prstGeom prst="rect">
              <a:avLst/>
            </a:prstGeom>
            <a:solidFill>
              <a:srgbClr val="FFE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3" name="Rectangle 116"/>
            <p:cNvSpPr>
              <a:spLocks noChangeArrowheads="1"/>
            </p:cNvSpPr>
            <p:nvPr/>
          </p:nvSpPr>
          <p:spPr bwMode="auto">
            <a:xfrm>
              <a:off x="1717040" y="5094019"/>
              <a:ext cx="5715" cy="359994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4" name="Rectangle 115"/>
            <p:cNvSpPr>
              <a:spLocks noChangeArrowheads="1"/>
            </p:cNvSpPr>
            <p:nvPr/>
          </p:nvSpPr>
          <p:spPr bwMode="auto">
            <a:xfrm>
              <a:off x="1722755" y="5094019"/>
              <a:ext cx="5715" cy="359994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5" name="Rectangle 114"/>
            <p:cNvSpPr>
              <a:spLocks noChangeArrowheads="1"/>
            </p:cNvSpPr>
            <p:nvPr/>
          </p:nvSpPr>
          <p:spPr bwMode="auto">
            <a:xfrm>
              <a:off x="1728470" y="5094019"/>
              <a:ext cx="6350" cy="359994"/>
            </a:xfrm>
            <a:prstGeom prst="rect">
              <a:avLst/>
            </a:prstGeom>
            <a:solidFill>
              <a:srgbClr val="FFE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6" name="Rectangle 113"/>
            <p:cNvSpPr>
              <a:spLocks noChangeArrowheads="1"/>
            </p:cNvSpPr>
            <p:nvPr/>
          </p:nvSpPr>
          <p:spPr bwMode="auto">
            <a:xfrm>
              <a:off x="1734820" y="5094019"/>
              <a:ext cx="5715" cy="359994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7" name="Rectangle 112"/>
            <p:cNvSpPr>
              <a:spLocks noChangeArrowheads="1"/>
            </p:cNvSpPr>
            <p:nvPr/>
          </p:nvSpPr>
          <p:spPr bwMode="auto">
            <a:xfrm>
              <a:off x="1740535" y="5094019"/>
              <a:ext cx="5715" cy="359994"/>
            </a:xfrm>
            <a:prstGeom prst="rect">
              <a:avLst/>
            </a:prstGeom>
            <a:solidFill>
              <a:srgbClr val="FFE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" name="Rectangle 111"/>
            <p:cNvSpPr>
              <a:spLocks noChangeArrowheads="1"/>
            </p:cNvSpPr>
            <p:nvPr/>
          </p:nvSpPr>
          <p:spPr bwMode="auto">
            <a:xfrm>
              <a:off x="1746250" y="5094019"/>
              <a:ext cx="6350" cy="359994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" name="Rectangle 110"/>
            <p:cNvSpPr>
              <a:spLocks noChangeArrowheads="1"/>
            </p:cNvSpPr>
            <p:nvPr/>
          </p:nvSpPr>
          <p:spPr bwMode="auto">
            <a:xfrm>
              <a:off x="1752600" y="5094019"/>
              <a:ext cx="5715" cy="359994"/>
            </a:xfrm>
            <a:prstGeom prst="rect">
              <a:avLst/>
            </a:prstGeom>
            <a:solidFill>
              <a:srgbClr val="FF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0" name="Rectangle 109"/>
            <p:cNvSpPr>
              <a:spLocks noChangeArrowheads="1"/>
            </p:cNvSpPr>
            <p:nvPr/>
          </p:nvSpPr>
          <p:spPr bwMode="auto">
            <a:xfrm>
              <a:off x="1758315" y="5094019"/>
              <a:ext cx="5715" cy="359994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1" name="Rectangle 108"/>
            <p:cNvSpPr>
              <a:spLocks noChangeArrowheads="1"/>
            </p:cNvSpPr>
            <p:nvPr/>
          </p:nvSpPr>
          <p:spPr bwMode="auto">
            <a:xfrm>
              <a:off x="1764030" y="5094019"/>
              <a:ext cx="5715" cy="359994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2" name="Rectangle 107"/>
            <p:cNvSpPr>
              <a:spLocks noChangeArrowheads="1"/>
            </p:cNvSpPr>
            <p:nvPr/>
          </p:nvSpPr>
          <p:spPr bwMode="auto">
            <a:xfrm>
              <a:off x="1769745" y="5094019"/>
              <a:ext cx="6350" cy="359994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3" name="Rectangle 106"/>
            <p:cNvSpPr>
              <a:spLocks noChangeArrowheads="1"/>
            </p:cNvSpPr>
            <p:nvPr/>
          </p:nvSpPr>
          <p:spPr bwMode="auto">
            <a:xfrm>
              <a:off x="1776095" y="5094019"/>
              <a:ext cx="5715" cy="359994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4" name="Rectangle 105"/>
            <p:cNvSpPr>
              <a:spLocks noChangeArrowheads="1"/>
            </p:cNvSpPr>
            <p:nvPr/>
          </p:nvSpPr>
          <p:spPr bwMode="auto">
            <a:xfrm>
              <a:off x="1781810" y="5094019"/>
              <a:ext cx="5715" cy="359994"/>
            </a:xfrm>
            <a:prstGeom prst="rect">
              <a:avLst/>
            </a:prstGeom>
            <a:solidFill>
              <a:srgbClr val="FFF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" name="Rectangle 103"/>
            <p:cNvSpPr>
              <a:spLocks noChangeArrowheads="1"/>
            </p:cNvSpPr>
            <p:nvPr/>
          </p:nvSpPr>
          <p:spPr bwMode="auto">
            <a:xfrm>
              <a:off x="1787525" y="5094019"/>
              <a:ext cx="6350" cy="359995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" name="Rectangle 102"/>
            <p:cNvSpPr>
              <a:spLocks noChangeArrowheads="1"/>
            </p:cNvSpPr>
            <p:nvPr/>
          </p:nvSpPr>
          <p:spPr bwMode="auto">
            <a:xfrm>
              <a:off x="1793875" y="5094019"/>
              <a:ext cx="5715" cy="359995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7" name="Rectangle 101"/>
            <p:cNvSpPr>
              <a:spLocks noChangeArrowheads="1"/>
            </p:cNvSpPr>
            <p:nvPr/>
          </p:nvSpPr>
          <p:spPr bwMode="auto">
            <a:xfrm>
              <a:off x="1799590" y="5094019"/>
              <a:ext cx="5715" cy="359995"/>
            </a:xfrm>
            <a:prstGeom prst="rect">
              <a:avLst/>
            </a:prstGeom>
            <a:solidFill>
              <a:srgbClr val="FFF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8" name="Rectangle 100"/>
            <p:cNvSpPr>
              <a:spLocks noChangeArrowheads="1"/>
            </p:cNvSpPr>
            <p:nvPr/>
          </p:nvSpPr>
          <p:spPr bwMode="auto">
            <a:xfrm>
              <a:off x="1805305" y="5094019"/>
              <a:ext cx="6350" cy="359995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9" name="Rectangle 99"/>
            <p:cNvSpPr>
              <a:spLocks noChangeArrowheads="1"/>
            </p:cNvSpPr>
            <p:nvPr/>
          </p:nvSpPr>
          <p:spPr bwMode="auto">
            <a:xfrm>
              <a:off x="1811655" y="5094019"/>
              <a:ext cx="5715" cy="359995"/>
            </a:xfrm>
            <a:prstGeom prst="rect">
              <a:avLst/>
            </a:prstGeom>
            <a:solidFill>
              <a:srgbClr val="FFF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" name="Rectangle 98"/>
            <p:cNvSpPr>
              <a:spLocks noChangeArrowheads="1"/>
            </p:cNvSpPr>
            <p:nvPr/>
          </p:nvSpPr>
          <p:spPr bwMode="auto">
            <a:xfrm>
              <a:off x="1817370" y="5094019"/>
              <a:ext cx="5715" cy="359995"/>
            </a:xfrm>
            <a:prstGeom prst="rect">
              <a:avLst/>
            </a:prstGeom>
            <a:solidFill>
              <a:srgbClr val="FF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" name="Rectangle 97"/>
            <p:cNvSpPr>
              <a:spLocks noChangeArrowheads="1"/>
            </p:cNvSpPr>
            <p:nvPr/>
          </p:nvSpPr>
          <p:spPr bwMode="auto">
            <a:xfrm>
              <a:off x="1823085" y="5094019"/>
              <a:ext cx="5715" cy="3599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2" name="Rectangle 96"/>
            <p:cNvSpPr>
              <a:spLocks noChangeArrowheads="1"/>
            </p:cNvSpPr>
            <p:nvPr/>
          </p:nvSpPr>
          <p:spPr bwMode="auto">
            <a:xfrm>
              <a:off x="1828800" y="5094019"/>
              <a:ext cx="6350" cy="359995"/>
            </a:xfrm>
            <a:prstGeom prst="rect">
              <a:avLst/>
            </a:prstGeom>
            <a:solidFill>
              <a:srgbClr val="FF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3" name="Rectangle 95"/>
            <p:cNvSpPr>
              <a:spLocks noChangeArrowheads="1"/>
            </p:cNvSpPr>
            <p:nvPr/>
          </p:nvSpPr>
          <p:spPr bwMode="auto">
            <a:xfrm>
              <a:off x="1835150" y="5094019"/>
              <a:ext cx="5715" cy="359995"/>
            </a:xfrm>
            <a:prstGeom prst="rect">
              <a:avLst/>
            </a:prstGeom>
            <a:solidFill>
              <a:srgbClr val="FFF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4" name="Rectangle 94"/>
            <p:cNvSpPr>
              <a:spLocks noChangeArrowheads="1"/>
            </p:cNvSpPr>
            <p:nvPr/>
          </p:nvSpPr>
          <p:spPr bwMode="auto">
            <a:xfrm>
              <a:off x="1840865" y="5094019"/>
              <a:ext cx="5715" cy="359995"/>
            </a:xfrm>
            <a:prstGeom prst="rect">
              <a:avLst/>
            </a:prstGeom>
            <a:solidFill>
              <a:srgbClr val="FFF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5" name="Rectangle 93"/>
            <p:cNvSpPr>
              <a:spLocks noChangeArrowheads="1"/>
            </p:cNvSpPr>
            <p:nvPr/>
          </p:nvSpPr>
          <p:spPr bwMode="auto">
            <a:xfrm>
              <a:off x="1846580" y="5094019"/>
              <a:ext cx="6350" cy="359995"/>
            </a:xfrm>
            <a:prstGeom prst="rect">
              <a:avLst/>
            </a:prstGeom>
            <a:solidFill>
              <a:srgbClr val="FFF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6" name="Rectangle 92"/>
            <p:cNvSpPr>
              <a:spLocks noChangeArrowheads="1"/>
            </p:cNvSpPr>
            <p:nvPr/>
          </p:nvSpPr>
          <p:spPr bwMode="auto">
            <a:xfrm>
              <a:off x="1852930" y="5094019"/>
              <a:ext cx="5715" cy="359995"/>
            </a:xfrm>
            <a:prstGeom prst="rect">
              <a:avLst/>
            </a:prstGeom>
            <a:solidFill>
              <a:srgbClr val="FFF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7" name="Rectangle 91"/>
            <p:cNvSpPr>
              <a:spLocks noChangeArrowheads="1"/>
            </p:cNvSpPr>
            <p:nvPr/>
          </p:nvSpPr>
          <p:spPr bwMode="auto">
            <a:xfrm>
              <a:off x="1858645" y="5094019"/>
              <a:ext cx="5715" cy="359995"/>
            </a:xfrm>
            <a:prstGeom prst="rect">
              <a:avLst/>
            </a:prstGeom>
            <a:solidFill>
              <a:srgbClr val="FFF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8" name="Rectangle 90"/>
            <p:cNvSpPr>
              <a:spLocks noChangeArrowheads="1"/>
            </p:cNvSpPr>
            <p:nvPr/>
          </p:nvSpPr>
          <p:spPr bwMode="auto">
            <a:xfrm>
              <a:off x="1864360" y="5094019"/>
              <a:ext cx="6350" cy="359995"/>
            </a:xfrm>
            <a:prstGeom prst="rect">
              <a:avLst/>
            </a:prstGeom>
            <a:solidFill>
              <a:srgbClr val="FFF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9" name="Rectangle 89"/>
            <p:cNvSpPr>
              <a:spLocks noChangeArrowheads="1"/>
            </p:cNvSpPr>
            <p:nvPr/>
          </p:nvSpPr>
          <p:spPr bwMode="auto">
            <a:xfrm>
              <a:off x="1870710" y="5094019"/>
              <a:ext cx="5715" cy="359995"/>
            </a:xfrm>
            <a:prstGeom prst="rect">
              <a:avLst/>
            </a:prstGeom>
            <a:solidFill>
              <a:srgbClr val="FFF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" name="Rectangle 88"/>
            <p:cNvSpPr>
              <a:spLocks noChangeArrowheads="1"/>
            </p:cNvSpPr>
            <p:nvPr/>
          </p:nvSpPr>
          <p:spPr bwMode="auto">
            <a:xfrm>
              <a:off x="1876425" y="5094019"/>
              <a:ext cx="5715" cy="359995"/>
            </a:xfrm>
            <a:prstGeom prst="rect">
              <a:avLst/>
            </a:prstGeom>
            <a:solidFill>
              <a:srgbClr val="FFF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1" name="Rectangle 87"/>
            <p:cNvSpPr>
              <a:spLocks noChangeArrowheads="1"/>
            </p:cNvSpPr>
            <p:nvPr/>
          </p:nvSpPr>
          <p:spPr bwMode="auto">
            <a:xfrm>
              <a:off x="1882140" y="5094019"/>
              <a:ext cx="6350" cy="359995"/>
            </a:xfrm>
            <a:prstGeom prst="rect">
              <a:avLst/>
            </a:prstGeom>
            <a:solidFill>
              <a:srgbClr val="FFE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2" name="Rectangle 86"/>
            <p:cNvSpPr>
              <a:spLocks noChangeArrowheads="1"/>
            </p:cNvSpPr>
            <p:nvPr/>
          </p:nvSpPr>
          <p:spPr bwMode="auto">
            <a:xfrm>
              <a:off x="1888490" y="5094019"/>
              <a:ext cx="5715" cy="359995"/>
            </a:xfrm>
            <a:prstGeom prst="rect">
              <a:avLst/>
            </a:prstGeom>
            <a:solidFill>
              <a:srgbClr val="FFE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3" name="Rectangle 85"/>
            <p:cNvSpPr>
              <a:spLocks noChangeArrowheads="1"/>
            </p:cNvSpPr>
            <p:nvPr/>
          </p:nvSpPr>
          <p:spPr bwMode="auto">
            <a:xfrm>
              <a:off x="1894205" y="5094019"/>
              <a:ext cx="5715" cy="359995"/>
            </a:xfrm>
            <a:prstGeom prst="rect">
              <a:avLst/>
            </a:prstGeom>
            <a:solidFill>
              <a:srgbClr val="FFE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4" name="Rectangle 84"/>
            <p:cNvSpPr>
              <a:spLocks noChangeArrowheads="1"/>
            </p:cNvSpPr>
            <p:nvPr/>
          </p:nvSpPr>
          <p:spPr bwMode="auto">
            <a:xfrm>
              <a:off x="1899920" y="5094019"/>
              <a:ext cx="5715" cy="359995"/>
            </a:xfrm>
            <a:prstGeom prst="rect">
              <a:avLst/>
            </a:prstGeom>
            <a:solidFill>
              <a:srgbClr val="FFE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5" name="Rectangle 83"/>
            <p:cNvSpPr>
              <a:spLocks noChangeArrowheads="1"/>
            </p:cNvSpPr>
            <p:nvPr/>
          </p:nvSpPr>
          <p:spPr bwMode="auto">
            <a:xfrm>
              <a:off x="1905635" y="5094019"/>
              <a:ext cx="6350" cy="359995"/>
            </a:xfrm>
            <a:prstGeom prst="rect">
              <a:avLst/>
            </a:prstGeom>
            <a:solidFill>
              <a:srgbClr val="FFE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6" name="Rectangle 82"/>
            <p:cNvSpPr>
              <a:spLocks noChangeArrowheads="1"/>
            </p:cNvSpPr>
            <p:nvPr/>
          </p:nvSpPr>
          <p:spPr bwMode="auto">
            <a:xfrm>
              <a:off x="1911985" y="5094019"/>
              <a:ext cx="5715" cy="359995"/>
            </a:xfrm>
            <a:prstGeom prst="rect">
              <a:avLst/>
            </a:prstGeom>
            <a:solidFill>
              <a:srgbClr val="FFE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7" name="Rectangle 81"/>
            <p:cNvSpPr>
              <a:spLocks noChangeArrowheads="1"/>
            </p:cNvSpPr>
            <p:nvPr/>
          </p:nvSpPr>
          <p:spPr bwMode="auto">
            <a:xfrm>
              <a:off x="1917700" y="5094019"/>
              <a:ext cx="5715" cy="359995"/>
            </a:xfrm>
            <a:prstGeom prst="rect">
              <a:avLst/>
            </a:prstGeom>
            <a:solidFill>
              <a:srgbClr val="FFE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8" name="Rectangle 80"/>
            <p:cNvSpPr>
              <a:spLocks noChangeArrowheads="1"/>
            </p:cNvSpPr>
            <p:nvPr/>
          </p:nvSpPr>
          <p:spPr bwMode="auto">
            <a:xfrm>
              <a:off x="1923415" y="5094019"/>
              <a:ext cx="6350" cy="359995"/>
            </a:xfrm>
            <a:prstGeom prst="rect">
              <a:avLst/>
            </a:prstGeom>
            <a:solidFill>
              <a:srgbClr val="FFE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9" name="Rectangle 79"/>
            <p:cNvSpPr>
              <a:spLocks noChangeArrowheads="1"/>
            </p:cNvSpPr>
            <p:nvPr/>
          </p:nvSpPr>
          <p:spPr bwMode="auto">
            <a:xfrm>
              <a:off x="1929765" y="5094019"/>
              <a:ext cx="5715" cy="359995"/>
            </a:xfrm>
            <a:prstGeom prst="rect">
              <a:avLst/>
            </a:prstGeom>
            <a:solidFill>
              <a:srgbClr val="FFE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0" name="Rectangle 78"/>
            <p:cNvSpPr>
              <a:spLocks noChangeArrowheads="1"/>
            </p:cNvSpPr>
            <p:nvPr/>
          </p:nvSpPr>
          <p:spPr bwMode="auto">
            <a:xfrm>
              <a:off x="1935480" y="5094019"/>
              <a:ext cx="5715" cy="359995"/>
            </a:xfrm>
            <a:prstGeom prst="rect">
              <a:avLst/>
            </a:prstGeom>
            <a:solidFill>
              <a:srgbClr val="FFE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1" name="Rectangle 77"/>
            <p:cNvSpPr>
              <a:spLocks noChangeArrowheads="1"/>
            </p:cNvSpPr>
            <p:nvPr/>
          </p:nvSpPr>
          <p:spPr bwMode="auto">
            <a:xfrm>
              <a:off x="1941195" y="5094019"/>
              <a:ext cx="6350" cy="359995"/>
            </a:xfrm>
            <a:prstGeom prst="rect">
              <a:avLst/>
            </a:prstGeom>
            <a:solidFill>
              <a:srgbClr val="FFD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2" name="Rectangle 76"/>
            <p:cNvSpPr>
              <a:spLocks noChangeArrowheads="1"/>
            </p:cNvSpPr>
            <p:nvPr/>
          </p:nvSpPr>
          <p:spPr bwMode="auto">
            <a:xfrm>
              <a:off x="1947545" y="5094019"/>
              <a:ext cx="5715" cy="359995"/>
            </a:xfrm>
            <a:prstGeom prst="rect">
              <a:avLst/>
            </a:prstGeom>
            <a:solidFill>
              <a:srgbClr val="FFD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3" name="Rectangle 75"/>
            <p:cNvSpPr>
              <a:spLocks noChangeArrowheads="1"/>
            </p:cNvSpPr>
            <p:nvPr/>
          </p:nvSpPr>
          <p:spPr bwMode="auto">
            <a:xfrm>
              <a:off x="1953260" y="5094019"/>
              <a:ext cx="5715" cy="359995"/>
            </a:xfrm>
            <a:prstGeom prst="rect">
              <a:avLst/>
            </a:prstGeom>
            <a:solidFill>
              <a:srgbClr val="FFD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4" name="Rectangle 74"/>
            <p:cNvSpPr>
              <a:spLocks noChangeArrowheads="1"/>
            </p:cNvSpPr>
            <p:nvPr/>
          </p:nvSpPr>
          <p:spPr bwMode="auto">
            <a:xfrm>
              <a:off x="1958975" y="5094019"/>
              <a:ext cx="5715" cy="359995"/>
            </a:xfrm>
            <a:prstGeom prst="rect">
              <a:avLst/>
            </a:prstGeom>
            <a:solidFill>
              <a:srgbClr val="FFD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5" name="Rectangle 73"/>
            <p:cNvSpPr>
              <a:spLocks noChangeArrowheads="1"/>
            </p:cNvSpPr>
            <p:nvPr/>
          </p:nvSpPr>
          <p:spPr bwMode="auto">
            <a:xfrm>
              <a:off x="1964690" y="5094019"/>
              <a:ext cx="6350" cy="359995"/>
            </a:xfrm>
            <a:prstGeom prst="rect">
              <a:avLst/>
            </a:prstGeom>
            <a:solidFill>
              <a:srgbClr val="FFD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6" name="Rectangle 72"/>
            <p:cNvSpPr>
              <a:spLocks noChangeArrowheads="1"/>
            </p:cNvSpPr>
            <p:nvPr/>
          </p:nvSpPr>
          <p:spPr bwMode="auto">
            <a:xfrm>
              <a:off x="1971040" y="5094019"/>
              <a:ext cx="5715" cy="359995"/>
            </a:xfrm>
            <a:prstGeom prst="rect">
              <a:avLst/>
            </a:prstGeom>
            <a:solidFill>
              <a:srgbClr val="FFD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7" name="Rectangle 71"/>
            <p:cNvSpPr>
              <a:spLocks noChangeArrowheads="1"/>
            </p:cNvSpPr>
            <p:nvPr/>
          </p:nvSpPr>
          <p:spPr bwMode="auto">
            <a:xfrm>
              <a:off x="1976755" y="5094019"/>
              <a:ext cx="5715" cy="359995"/>
            </a:xfrm>
            <a:prstGeom prst="rect">
              <a:avLst/>
            </a:prstGeom>
            <a:solidFill>
              <a:srgbClr val="FFD5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8" name="Rectangle 70"/>
            <p:cNvSpPr>
              <a:spLocks noChangeArrowheads="1"/>
            </p:cNvSpPr>
            <p:nvPr/>
          </p:nvSpPr>
          <p:spPr bwMode="auto">
            <a:xfrm>
              <a:off x="1982470" y="5094019"/>
              <a:ext cx="6350" cy="359995"/>
            </a:xfrm>
            <a:prstGeom prst="rect">
              <a:avLst/>
            </a:prstGeom>
            <a:solidFill>
              <a:srgbClr val="FFD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9" name="Rectangle 69"/>
            <p:cNvSpPr>
              <a:spLocks noChangeArrowheads="1"/>
            </p:cNvSpPr>
            <p:nvPr/>
          </p:nvSpPr>
          <p:spPr bwMode="auto">
            <a:xfrm>
              <a:off x="1988820" y="5094019"/>
              <a:ext cx="5715" cy="359995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0" name="Rectangle 68"/>
            <p:cNvSpPr>
              <a:spLocks noChangeArrowheads="1"/>
            </p:cNvSpPr>
            <p:nvPr/>
          </p:nvSpPr>
          <p:spPr bwMode="auto">
            <a:xfrm>
              <a:off x="1994535" y="5094019"/>
              <a:ext cx="5715" cy="359995"/>
            </a:xfrm>
            <a:prstGeom prst="rect">
              <a:avLst/>
            </a:prstGeom>
            <a:solidFill>
              <a:srgbClr val="FFD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1" name="Rectangle 67"/>
            <p:cNvSpPr>
              <a:spLocks noChangeArrowheads="1"/>
            </p:cNvSpPr>
            <p:nvPr/>
          </p:nvSpPr>
          <p:spPr bwMode="auto">
            <a:xfrm>
              <a:off x="2000250" y="5094019"/>
              <a:ext cx="6350" cy="359995"/>
            </a:xfrm>
            <a:prstGeom prst="rect">
              <a:avLst/>
            </a:prstGeom>
            <a:solidFill>
              <a:srgbClr val="FFC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2" name="Rectangle 66"/>
            <p:cNvSpPr>
              <a:spLocks noChangeArrowheads="1"/>
            </p:cNvSpPr>
            <p:nvPr/>
          </p:nvSpPr>
          <p:spPr bwMode="auto">
            <a:xfrm>
              <a:off x="2006600" y="5094019"/>
              <a:ext cx="5715" cy="359995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3" name="Rectangle 65"/>
            <p:cNvSpPr>
              <a:spLocks noChangeArrowheads="1"/>
            </p:cNvSpPr>
            <p:nvPr/>
          </p:nvSpPr>
          <p:spPr bwMode="auto">
            <a:xfrm>
              <a:off x="2012315" y="5094019"/>
              <a:ext cx="5715" cy="359995"/>
            </a:xfrm>
            <a:prstGeom prst="rect">
              <a:avLst/>
            </a:prstGeom>
            <a:solidFill>
              <a:srgbClr val="FFC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4" name="Rectangle 64"/>
            <p:cNvSpPr>
              <a:spLocks noChangeArrowheads="1"/>
            </p:cNvSpPr>
            <p:nvPr/>
          </p:nvSpPr>
          <p:spPr bwMode="auto">
            <a:xfrm>
              <a:off x="2018030" y="5094019"/>
              <a:ext cx="5715" cy="359995"/>
            </a:xfrm>
            <a:prstGeom prst="rect">
              <a:avLst/>
            </a:prstGeom>
            <a:solidFill>
              <a:srgbClr val="FFC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5" name="Rectangle 63"/>
            <p:cNvSpPr>
              <a:spLocks noChangeArrowheads="1"/>
            </p:cNvSpPr>
            <p:nvPr/>
          </p:nvSpPr>
          <p:spPr bwMode="auto">
            <a:xfrm>
              <a:off x="2023745" y="5094019"/>
              <a:ext cx="6350" cy="359995"/>
            </a:xfrm>
            <a:prstGeom prst="rect">
              <a:avLst/>
            </a:prstGeom>
            <a:solidFill>
              <a:srgbClr val="FFC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6" name="Rectangle 62"/>
            <p:cNvSpPr>
              <a:spLocks noChangeArrowheads="1"/>
            </p:cNvSpPr>
            <p:nvPr/>
          </p:nvSpPr>
          <p:spPr bwMode="auto">
            <a:xfrm>
              <a:off x="2030095" y="5094019"/>
              <a:ext cx="5715" cy="359995"/>
            </a:xfrm>
            <a:prstGeom prst="rect">
              <a:avLst/>
            </a:prstGeom>
            <a:solidFill>
              <a:srgbClr val="FFC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7" name="Rectangle 61"/>
            <p:cNvSpPr>
              <a:spLocks noChangeArrowheads="1"/>
            </p:cNvSpPr>
            <p:nvPr/>
          </p:nvSpPr>
          <p:spPr bwMode="auto">
            <a:xfrm>
              <a:off x="2035810" y="5094019"/>
              <a:ext cx="5715" cy="359995"/>
            </a:xfrm>
            <a:prstGeom prst="rect">
              <a:avLst/>
            </a:prstGeom>
            <a:solidFill>
              <a:srgbClr val="FFC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8" name="Rectangle 60"/>
            <p:cNvSpPr>
              <a:spLocks noChangeArrowheads="1"/>
            </p:cNvSpPr>
            <p:nvPr/>
          </p:nvSpPr>
          <p:spPr bwMode="auto">
            <a:xfrm>
              <a:off x="2041525" y="5094019"/>
              <a:ext cx="6350" cy="359995"/>
            </a:xfrm>
            <a:prstGeom prst="rect">
              <a:avLst/>
            </a:prstGeom>
            <a:solidFill>
              <a:srgbClr val="FFC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9" name="Rectangle 59"/>
            <p:cNvSpPr>
              <a:spLocks noChangeArrowheads="1"/>
            </p:cNvSpPr>
            <p:nvPr/>
          </p:nvSpPr>
          <p:spPr bwMode="auto">
            <a:xfrm>
              <a:off x="2047875" y="5094019"/>
              <a:ext cx="5715" cy="359995"/>
            </a:xfrm>
            <a:prstGeom prst="rect">
              <a:avLst/>
            </a:prstGeom>
            <a:solidFill>
              <a:srgbClr val="FFC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0" name="Rectangle 58"/>
            <p:cNvSpPr>
              <a:spLocks noChangeArrowheads="1"/>
            </p:cNvSpPr>
            <p:nvPr/>
          </p:nvSpPr>
          <p:spPr bwMode="auto">
            <a:xfrm>
              <a:off x="2053590" y="5094019"/>
              <a:ext cx="5715" cy="359995"/>
            </a:xfrm>
            <a:prstGeom prst="rect">
              <a:avLst/>
            </a:prstGeom>
            <a:solidFill>
              <a:srgbClr val="FFB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1" name="Rectangle 57"/>
            <p:cNvSpPr>
              <a:spLocks noChangeArrowheads="1"/>
            </p:cNvSpPr>
            <p:nvPr/>
          </p:nvSpPr>
          <p:spPr bwMode="auto">
            <a:xfrm>
              <a:off x="2059305" y="5094019"/>
              <a:ext cx="6350" cy="359995"/>
            </a:xfrm>
            <a:prstGeom prst="rect">
              <a:avLst/>
            </a:prstGeom>
            <a:solidFill>
              <a:srgbClr val="FFB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2" name="Rectangle 56"/>
            <p:cNvSpPr>
              <a:spLocks noChangeArrowheads="1"/>
            </p:cNvSpPr>
            <p:nvPr/>
          </p:nvSpPr>
          <p:spPr bwMode="auto">
            <a:xfrm>
              <a:off x="2065655" y="5094019"/>
              <a:ext cx="5715" cy="359995"/>
            </a:xfrm>
            <a:prstGeom prst="rect">
              <a:avLst/>
            </a:prstGeom>
            <a:solidFill>
              <a:srgbClr val="FFB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3" name="Rectangle 55"/>
            <p:cNvSpPr>
              <a:spLocks noChangeArrowheads="1"/>
            </p:cNvSpPr>
            <p:nvPr/>
          </p:nvSpPr>
          <p:spPr bwMode="auto">
            <a:xfrm>
              <a:off x="2071370" y="5094019"/>
              <a:ext cx="5715" cy="359995"/>
            </a:xfrm>
            <a:prstGeom prst="rect">
              <a:avLst/>
            </a:prstGeom>
            <a:solidFill>
              <a:srgbClr val="FFB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4" name="Rectangle 54"/>
            <p:cNvSpPr>
              <a:spLocks noChangeArrowheads="1"/>
            </p:cNvSpPr>
            <p:nvPr/>
          </p:nvSpPr>
          <p:spPr bwMode="auto">
            <a:xfrm>
              <a:off x="2077085" y="5094019"/>
              <a:ext cx="5715" cy="359995"/>
            </a:xfrm>
            <a:prstGeom prst="rect">
              <a:avLst/>
            </a:prstGeom>
            <a:solidFill>
              <a:srgbClr val="FFB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5" name="Rectangle 53"/>
            <p:cNvSpPr>
              <a:spLocks noChangeArrowheads="1"/>
            </p:cNvSpPr>
            <p:nvPr/>
          </p:nvSpPr>
          <p:spPr bwMode="auto">
            <a:xfrm>
              <a:off x="2082800" y="5094019"/>
              <a:ext cx="6350" cy="359995"/>
            </a:xfrm>
            <a:prstGeom prst="rect">
              <a:avLst/>
            </a:prstGeom>
            <a:solidFill>
              <a:srgbClr val="FFB8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6" name="Rectangle 52"/>
            <p:cNvSpPr>
              <a:spLocks noChangeArrowheads="1"/>
            </p:cNvSpPr>
            <p:nvPr/>
          </p:nvSpPr>
          <p:spPr bwMode="auto">
            <a:xfrm>
              <a:off x="2089150" y="5094019"/>
              <a:ext cx="5715" cy="359995"/>
            </a:xfrm>
            <a:prstGeom prst="rect">
              <a:avLst/>
            </a:prstGeom>
            <a:solidFill>
              <a:srgbClr val="FFB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7" name="Rectangle 51"/>
            <p:cNvSpPr>
              <a:spLocks noChangeArrowheads="1"/>
            </p:cNvSpPr>
            <p:nvPr/>
          </p:nvSpPr>
          <p:spPr bwMode="auto">
            <a:xfrm>
              <a:off x="2094865" y="5094019"/>
              <a:ext cx="5715" cy="359995"/>
            </a:xfrm>
            <a:prstGeom prst="rect">
              <a:avLst/>
            </a:prstGeom>
            <a:solidFill>
              <a:srgbClr val="FFB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8" name="Rectangle 50"/>
            <p:cNvSpPr>
              <a:spLocks noChangeArrowheads="1"/>
            </p:cNvSpPr>
            <p:nvPr/>
          </p:nvSpPr>
          <p:spPr bwMode="auto">
            <a:xfrm>
              <a:off x="2100580" y="5094019"/>
              <a:ext cx="6350" cy="359995"/>
            </a:xfrm>
            <a:prstGeom prst="rect">
              <a:avLst/>
            </a:prstGeom>
            <a:solidFill>
              <a:srgbClr val="FFB3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9" name="Rectangle 49"/>
            <p:cNvSpPr>
              <a:spLocks noChangeArrowheads="1"/>
            </p:cNvSpPr>
            <p:nvPr/>
          </p:nvSpPr>
          <p:spPr bwMode="auto">
            <a:xfrm>
              <a:off x="2106930" y="5094019"/>
              <a:ext cx="5715" cy="359995"/>
            </a:xfrm>
            <a:prstGeom prst="rect">
              <a:avLst/>
            </a:prstGeom>
            <a:solidFill>
              <a:srgbClr val="FFB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0" name="Rectangle 48"/>
            <p:cNvSpPr>
              <a:spLocks noChangeArrowheads="1"/>
            </p:cNvSpPr>
            <p:nvPr/>
          </p:nvSpPr>
          <p:spPr bwMode="auto">
            <a:xfrm>
              <a:off x="2112645" y="5094019"/>
              <a:ext cx="5715" cy="359995"/>
            </a:xfrm>
            <a:prstGeom prst="rect">
              <a:avLst/>
            </a:prstGeom>
            <a:solidFill>
              <a:srgbClr val="FFB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1" name="Rectangle 47"/>
            <p:cNvSpPr>
              <a:spLocks noChangeArrowheads="1"/>
            </p:cNvSpPr>
            <p:nvPr/>
          </p:nvSpPr>
          <p:spPr bwMode="auto">
            <a:xfrm>
              <a:off x="2118360" y="5094019"/>
              <a:ext cx="6350" cy="359995"/>
            </a:xfrm>
            <a:prstGeom prst="rect">
              <a:avLst/>
            </a:prstGeom>
            <a:solidFill>
              <a:srgbClr val="FFAE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2" name="Rectangle 46"/>
            <p:cNvSpPr>
              <a:spLocks noChangeArrowheads="1"/>
            </p:cNvSpPr>
            <p:nvPr/>
          </p:nvSpPr>
          <p:spPr bwMode="auto">
            <a:xfrm>
              <a:off x="2124710" y="5094019"/>
              <a:ext cx="5715" cy="359995"/>
            </a:xfrm>
            <a:prstGeom prst="rect">
              <a:avLst/>
            </a:prstGeom>
            <a:solidFill>
              <a:srgbClr val="FFA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3" name="Rectangle 45"/>
            <p:cNvSpPr>
              <a:spLocks noChangeArrowheads="1"/>
            </p:cNvSpPr>
            <p:nvPr/>
          </p:nvSpPr>
          <p:spPr bwMode="auto">
            <a:xfrm>
              <a:off x="2130425" y="5094019"/>
              <a:ext cx="5715" cy="359995"/>
            </a:xfrm>
            <a:prstGeom prst="rect">
              <a:avLst/>
            </a:prstGeom>
            <a:solidFill>
              <a:srgbClr val="FFAB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4" name="Rectangle 44"/>
            <p:cNvSpPr>
              <a:spLocks noChangeArrowheads="1"/>
            </p:cNvSpPr>
            <p:nvPr/>
          </p:nvSpPr>
          <p:spPr bwMode="auto">
            <a:xfrm>
              <a:off x="2136140" y="5094019"/>
              <a:ext cx="5715" cy="359995"/>
            </a:xfrm>
            <a:prstGeom prst="rect">
              <a:avLst/>
            </a:prstGeom>
            <a:solidFill>
              <a:srgbClr val="FFA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5" name="Rectangle 43"/>
            <p:cNvSpPr>
              <a:spLocks noChangeArrowheads="1"/>
            </p:cNvSpPr>
            <p:nvPr/>
          </p:nvSpPr>
          <p:spPr bwMode="auto">
            <a:xfrm>
              <a:off x="2141855" y="5094019"/>
              <a:ext cx="6350" cy="359995"/>
            </a:xfrm>
            <a:prstGeom prst="rect">
              <a:avLst/>
            </a:prstGeom>
            <a:solidFill>
              <a:srgbClr val="FFA7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6" name="Rectangle 42"/>
            <p:cNvSpPr>
              <a:spLocks noChangeArrowheads="1"/>
            </p:cNvSpPr>
            <p:nvPr/>
          </p:nvSpPr>
          <p:spPr bwMode="auto">
            <a:xfrm>
              <a:off x="2148205" y="5094019"/>
              <a:ext cx="5715" cy="359995"/>
            </a:xfrm>
            <a:prstGeom prst="rect">
              <a:avLst/>
            </a:prstGeom>
            <a:solidFill>
              <a:srgbClr val="FFA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7" name="Rectangle 41"/>
            <p:cNvSpPr>
              <a:spLocks noChangeArrowheads="1"/>
            </p:cNvSpPr>
            <p:nvPr/>
          </p:nvSpPr>
          <p:spPr bwMode="auto">
            <a:xfrm>
              <a:off x="2153920" y="5094019"/>
              <a:ext cx="5715" cy="359995"/>
            </a:xfrm>
            <a:prstGeom prst="rect">
              <a:avLst/>
            </a:prstGeom>
            <a:solidFill>
              <a:srgbClr val="FFA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8" name="Rectangle 40"/>
            <p:cNvSpPr>
              <a:spLocks noChangeArrowheads="1"/>
            </p:cNvSpPr>
            <p:nvPr/>
          </p:nvSpPr>
          <p:spPr bwMode="auto">
            <a:xfrm>
              <a:off x="2159635" y="5094019"/>
              <a:ext cx="6350" cy="359995"/>
            </a:xfrm>
            <a:prstGeom prst="rect">
              <a:avLst/>
            </a:prstGeom>
            <a:solidFill>
              <a:srgbClr val="FFA2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9" name="Rectangle 39"/>
            <p:cNvSpPr>
              <a:spLocks noChangeArrowheads="1"/>
            </p:cNvSpPr>
            <p:nvPr/>
          </p:nvSpPr>
          <p:spPr bwMode="auto">
            <a:xfrm>
              <a:off x="2165985" y="5094019"/>
              <a:ext cx="5715" cy="359995"/>
            </a:xfrm>
            <a:prstGeom prst="rect">
              <a:avLst/>
            </a:prstGeom>
            <a:solidFill>
              <a:srgbClr val="FFA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0" name="Rectangle 38"/>
            <p:cNvSpPr>
              <a:spLocks noChangeArrowheads="1"/>
            </p:cNvSpPr>
            <p:nvPr/>
          </p:nvSpPr>
          <p:spPr bwMode="auto">
            <a:xfrm>
              <a:off x="2171700" y="5094019"/>
              <a:ext cx="5715" cy="359995"/>
            </a:xfrm>
            <a:prstGeom prst="rect">
              <a:avLst/>
            </a:prstGeom>
            <a:solidFill>
              <a:srgbClr val="FF9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" name="Rectangle 37"/>
            <p:cNvSpPr>
              <a:spLocks noChangeArrowheads="1"/>
            </p:cNvSpPr>
            <p:nvPr/>
          </p:nvSpPr>
          <p:spPr bwMode="auto">
            <a:xfrm>
              <a:off x="2177415" y="5094019"/>
              <a:ext cx="6350" cy="359995"/>
            </a:xfrm>
            <a:prstGeom prst="rect">
              <a:avLst/>
            </a:prstGeom>
            <a:solidFill>
              <a:srgbClr val="FF9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2" name="Rectangle 36"/>
            <p:cNvSpPr>
              <a:spLocks noChangeArrowheads="1"/>
            </p:cNvSpPr>
            <p:nvPr/>
          </p:nvSpPr>
          <p:spPr bwMode="auto">
            <a:xfrm>
              <a:off x="2183765" y="5094019"/>
              <a:ext cx="5715" cy="359995"/>
            </a:xfrm>
            <a:prstGeom prst="rect">
              <a:avLst/>
            </a:prstGeom>
            <a:solidFill>
              <a:srgbClr val="FF9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3" name="Rectangle 35"/>
            <p:cNvSpPr>
              <a:spLocks noChangeArrowheads="1"/>
            </p:cNvSpPr>
            <p:nvPr/>
          </p:nvSpPr>
          <p:spPr bwMode="auto">
            <a:xfrm>
              <a:off x="2189480" y="5094019"/>
              <a:ext cx="5715" cy="359995"/>
            </a:xfrm>
            <a:prstGeom prst="rect">
              <a:avLst/>
            </a:prstGeom>
            <a:solidFill>
              <a:srgbClr val="FF9A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4" name="Rectangle 34"/>
            <p:cNvSpPr>
              <a:spLocks noChangeArrowheads="1"/>
            </p:cNvSpPr>
            <p:nvPr/>
          </p:nvSpPr>
          <p:spPr bwMode="auto">
            <a:xfrm>
              <a:off x="1457960" y="5104177"/>
              <a:ext cx="728980" cy="34793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5" name="Freeform 33"/>
            <p:cNvSpPr>
              <a:spLocks/>
            </p:cNvSpPr>
            <p:nvPr/>
          </p:nvSpPr>
          <p:spPr bwMode="auto">
            <a:xfrm>
              <a:off x="1433195" y="5039417"/>
              <a:ext cx="806450" cy="58412"/>
            </a:xfrm>
            <a:custGeom>
              <a:avLst/>
              <a:gdLst>
                <a:gd name="T0" fmla="*/ 0 w 1270"/>
                <a:gd name="T1" fmla="*/ 0 h 92"/>
                <a:gd name="T2" fmla="*/ 46990 w 1270"/>
                <a:gd name="T3" fmla="*/ 58412 h 92"/>
                <a:gd name="T4" fmla="*/ 760095 w 1270"/>
                <a:gd name="T5" fmla="*/ 58412 h 92"/>
                <a:gd name="T6" fmla="*/ 806450 w 1270"/>
                <a:gd name="T7" fmla="*/ 0 h 92"/>
                <a:gd name="T8" fmla="*/ 0 w 1270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92"/>
                <a:gd name="T17" fmla="*/ 1270 w 1270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6" name="Freeform 32"/>
            <p:cNvSpPr>
              <a:spLocks/>
            </p:cNvSpPr>
            <p:nvPr/>
          </p:nvSpPr>
          <p:spPr bwMode="auto">
            <a:xfrm>
              <a:off x="1433195" y="5039417"/>
              <a:ext cx="806450" cy="58412"/>
            </a:xfrm>
            <a:custGeom>
              <a:avLst/>
              <a:gdLst>
                <a:gd name="T0" fmla="*/ 0 w 1270"/>
                <a:gd name="T1" fmla="*/ 0 h 92"/>
                <a:gd name="T2" fmla="*/ 46990 w 1270"/>
                <a:gd name="T3" fmla="*/ 58412 h 92"/>
                <a:gd name="T4" fmla="*/ 760095 w 1270"/>
                <a:gd name="T5" fmla="*/ 58412 h 92"/>
                <a:gd name="T6" fmla="*/ 806450 w 1270"/>
                <a:gd name="T7" fmla="*/ 0 h 92"/>
                <a:gd name="T8" fmla="*/ 0 w 1270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92"/>
                <a:gd name="T17" fmla="*/ 1270 w 1270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7" name="Freeform 31"/>
            <p:cNvSpPr>
              <a:spLocks/>
            </p:cNvSpPr>
            <p:nvPr/>
          </p:nvSpPr>
          <p:spPr bwMode="auto">
            <a:xfrm>
              <a:off x="1433195" y="5039417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8" name="Freeform 30"/>
            <p:cNvSpPr>
              <a:spLocks/>
            </p:cNvSpPr>
            <p:nvPr/>
          </p:nvSpPr>
          <p:spPr bwMode="auto">
            <a:xfrm>
              <a:off x="1433195" y="5039417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" name="Freeform 29"/>
            <p:cNvSpPr>
              <a:spLocks/>
            </p:cNvSpPr>
            <p:nvPr/>
          </p:nvSpPr>
          <p:spPr bwMode="auto">
            <a:xfrm>
              <a:off x="1433195" y="5445760"/>
              <a:ext cx="806450" cy="57777"/>
            </a:xfrm>
            <a:custGeom>
              <a:avLst/>
              <a:gdLst>
                <a:gd name="T0" fmla="*/ 0 w 1270"/>
                <a:gd name="T1" fmla="*/ 57777 h 91"/>
                <a:gd name="T2" fmla="*/ 806450 w 1270"/>
                <a:gd name="T3" fmla="*/ 57777 h 91"/>
                <a:gd name="T4" fmla="*/ 760095 w 1270"/>
                <a:gd name="T5" fmla="*/ 0 h 91"/>
                <a:gd name="T6" fmla="*/ 46990 w 1270"/>
                <a:gd name="T7" fmla="*/ 0 h 91"/>
                <a:gd name="T8" fmla="*/ 0 w 1270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91"/>
                <a:gd name="T17" fmla="*/ 1270 w 127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91">
                  <a:moveTo>
                    <a:pt x="0" y="91"/>
                  </a:moveTo>
                  <a:lnTo>
                    <a:pt x="1270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0" name="Freeform 28"/>
            <p:cNvSpPr>
              <a:spLocks/>
            </p:cNvSpPr>
            <p:nvPr/>
          </p:nvSpPr>
          <p:spPr bwMode="auto">
            <a:xfrm>
              <a:off x="1433195" y="5445760"/>
              <a:ext cx="806450" cy="57777"/>
            </a:xfrm>
            <a:custGeom>
              <a:avLst/>
              <a:gdLst>
                <a:gd name="T0" fmla="*/ 0 w 1270"/>
                <a:gd name="T1" fmla="*/ 57777 h 91"/>
                <a:gd name="T2" fmla="*/ 806450 w 1270"/>
                <a:gd name="T3" fmla="*/ 57777 h 91"/>
                <a:gd name="T4" fmla="*/ 760095 w 1270"/>
                <a:gd name="T5" fmla="*/ 0 h 91"/>
                <a:gd name="T6" fmla="*/ 46990 w 1270"/>
                <a:gd name="T7" fmla="*/ 0 h 91"/>
                <a:gd name="T8" fmla="*/ 0 w 1270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91"/>
                <a:gd name="T17" fmla="*/ 1270 w 127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91">
                  <a:moveTo>
                    <a:pt x="0" y="91"/>
                  </a:moveTo>
                  <a:lnTo>
                    <a:pt x="1270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" name="Freeform 27"/>
            <p:cNvSpPr>
              <a:spLocks/>
            </p:cNvSpPr>
            <p:nvPr/>
          </p:nvSpPr>
          <p:spPr bwMode="auto">
            <a:xfrm>
              <a:off x="2193290" y="5039417"/>
              <a:ext cx="46355" cy="464120"/>
            </a:xfrm>
            <a:custGeom>
              <a:avLst/>
              <a:gdLst>
                <a:gd name="T0" fmla="*/ 46355 w 73"/>
                <a:gd name="T1" fmla="*/ 464120 h 731"/>
                <a:gd name="T2" fmla="*/ 46355 w 73"/>
                <a:gd name="T3" fmla="*/ 0 h 731"/>
                <a:gd name="T4" fmla="*/ 0 w 73"/>
                <a:gd name="T5" fmla="*/ 58412 h 731"/>
                <a:gd name="T6" fmla="*/ 0 w 73"/>
                <a:gd name="T7" fmla="*/ 406343 h 731"/>
                <a:gd name="T8" fmla="*/ 46355 w 73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731"/>
                <a:gd name="T17" fmla="*/ 73 w 73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731">
                  <a:moveTo>
                    <a:pt x="73" y="731"/>
                  </a:moveTo>
                  <a:lnTo>
                    <a:pt x="73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3" y="73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" name="Freeform 26"/>
            <p:cNvSpPr>
              <a:spLocks/>
            </p:cNvSpPr>
            <p:nvPr/>
          </p:nvSpPr>
          <p:spPr bwMode="auto">
            <a:xfrm>
              <a:off x="2193290" y="5039417"/>
              <a:ext cx="46355" cy="464120"/>
            </a:xfrm>
            <a:custGeom>
              <a:avLst/>
              <a:gdLst>
                <a:gd name="T0" fmla="*/ 46355 w 73"/>
                <a:gd name="T1" fmla="*/ 464120 h 731"/>
                <a:gd name="T2" fmla="*/ 46355 w 73"/>
                <a:gd name="T3" fmla="*/ 0 h 731"/>
                <a:gd name="T4" fmla="*/ 0 w 73"/>
                <a:gd name="T5" fmla="*/ 58412 h 731"/>
                <a:gd name="T6" fmla="*/ 0 w 73"/>
                <a:gd name="T7" fmla="*/ 406343 h 731"/>
                <a:gd name="T8" fmla="*/ 46355 w 73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731"/>
                <a:gd name="T17" fmla="*/ 73 w 73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731">
                  <a:moveTo>
                    <a:pt x="73" y="731"/>
                  </a:moveTo>
                  <a:lnTo>
                    <a:pt x="73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3" y="73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" name="Rectangle 25"/>
            <p:cNvSpPr>
              <a:spLocks noChangeArrowheads="1"/>
            </p:cNvSpPr>
            <p:nvPr/>
          </p:nvSpPr>
          <p:spPr bwMode="auto">
            <a:xfrm>
              <a:off x="1433195" y="5039417"/>
              <a:ext cx="806450" cy="464120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4" name="Rectangle 24"/>
            <p:cNvSpPr>
              <a:spLocks noChangeArrowheads="1"/>
            </p:cNvSpPr>
            <p:nvPr/>
          </p:nvSpPr>
          <p:spPr bwMode="auto">
            <a:xfrm>
              <a:off x="1480185" y="5097828"/>
              <a:ext cx="713105" cy="34793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5" name="Line 23"/>
            <p:cNvSpPr>
              <a:spLocks noChangeShapeType="1"/>
            </p:cNvSpPr>
            <p:nvPr/>
          </p:nvSpPr>
          <p:spPr bwMode="auto">
            <a:xfrm>
              <a:off x="1433195" y="5039417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6" name="Line 22"/>
            <p:cNvSpPr>
              <a:spLocks noChangeShapeType="1"/>
            </p:cNvSpPr>
            <p:nvPr/>
          </p:nvSpPr>
          <p:spPr bwMode="auto">
            <a:xfrm flipV="1">
              <a:off x="1433195" y="5445760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7" name="Line 21"/>
            <p:cNvSpPr>
              <a:spLocks noChangeShapeType="1"/>
            </p:cNvSpPr>
            <p:nvPr/>
          </p:nvSpPr>
          <p:spPr bwMode="auto">
            <a:xfrm flipH="1" flipV="1">
              <a:off x="2193290" y="5445760"/>
              <a:ext cx="46355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8" name="Line 20"/>
            <p:cNvSpPr>
              <a:spLocks noChangeShapeType="1"/>
            </p:cNvSpPr>
            <p:nvPr/>
          </p:nvSpPr>
          <p:spPr bwMode="auto">
            <a:xfrm flipH="1">
              <a:off x="2193290" y="5039417"/>
              <a:ext cx="46355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9" name="Freeform 19"/>
            <p:cNvSpPr>
              <a:spLocks/>
            </p:cNvSpPr>
            <p:nvPr/>
          </p:nvSpPr>
          <p:spPr bwMode="auto">
            <a:xfrm>
              <a:off x="1433195" y="5039417"/>
              <a:ext cx="806450" cy="58412"/>
            </a:xfrm>
            <a:custGeom>
              <a:avLst/>
              <a:gdLst>
                <a:gd name="T0" fmla="*/ 0 w 1270"/>
                <a:gd name="T1" fmla="*/ 0 h 92"/>
                <a:gd name="T2" fmla="*/ 46990 w 1270"/>
                <a:gd name="T3" fmla="*/ 58412 h 92"/>
                <a:gd name="T4" fmla="*/ 760095 w 1270"/>
                <a:gd name="T5" fmla="*/ 58412 h 92"/>
                <a:gd name="T6" fmla="*/ 806450 w 1270"/>
                <a:gd name="T7" fmla="*/ 0 h 92"/>
                <a:gd name="T8" fmla="*/ 0 w 1270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92"/>
                <a:gd name="T17" fmla="*/ 1270 w 1270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0" name="Freeform 18"/>
            <p:cNvSpPr>
              <a:spLocks/>
            </p:cNvSpPr>
            <p:nvPr/>
          </p:nvSpPr>
          <p:spPr bwMode="auto">
            <a:xfrm>
              <a:off x="1433195" y="5039417"/>
              <a:ext cx="806450" cy="58412"/>
            </a:xfrm>
            <a:custGeom>
              <a:avLst/>
              <a:gdLst>
                <a:gd name="T0" fmla="*/ 0 w 1270"/>
                <a:gd name="T1" fmla="*/ 0 h 92"/>
                <a:gd name="T2" fmla="*/ 46990 w 1270"/>
                <a:gd name="T3" fmla="*/ 58412 h 92"/>
                <a:gd name="T4" fmla="*/ 760095 w 1270"/>
                <a:gd name="T5" fmla="*/ 58412 h 92"/>
                <a:gd name="T6" fmla="*/ 806450 w 1270"/>
                <a:gd name="T7" fmla="*/ 0 h 92"/>
                <a:gd name="T8" fmla="*/ 0 w 1270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92"/>
                <a:gd name="T17" fmla="*/ 1270 w 1270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92">
                  <a:moveTo>
                    <a:pt x="0" y="0"/>
                  </a:moveTo>
                  <a:lnTo>
                    <a:pt x="74" y="92"/>
                  </a:lnTo>
                  <a:lnTo>
                    <a:pt x="1197" y="92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" name="Freeform 17"/>
            <p:cNvSpPr>
              <a:spLocks/>
            </p:cNvSpPr>
            <p:nvPr/>
          </p:nvSpPr>
          <p:spPr bwMode="auto">
            <a:xfrm>
              <a:off x="1433195" y="5039417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" name="Freeform 16"/>
            <p:cNvSpPr>
              <a:spLocks/>
            </p:cNvSpPr>
            <p:nvPr/>
          </p:nvSpPr>
          <p:spPr bwMode="auto">
            <a:xfrm>
              <a:off x="1433195" y="5039417"/>
              <a:ext cx="46990" cy="464120"/>
            </a:xfrm>
            <a:custGeom>
              <a:avLst/>
              <a:gdLst>
                <a:gd name="T0" fmla="*/ 0 w 74"/>
                <a:gd name="T1" fmla="*/ 0 h 731"/>
                <a:gd name="T2" fmla="*/ 0 w 74"/>
                <a:gd name="T3" fmla="*/ 464120 h 731"/>
                <a:gd name="T4" fmla="*/ 46990 w 74"/>
                <a:gd name="T5" fmla="*/ 406343 h 731"/>
                <a:gd name="T6" fmla="*/ 46990 w 74"/>
                <a:gd name="T7" fmla="*/ 58412 h 731"/>
                <a:gd name="T8" fmla="*/ 0 w 74"/>
                <a:gd name="T9" fmla="*/ 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31"/>
                <a:gd name="T17" fmla="*/ 74 w 74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31">
                  <a:moveTo>
                    <a:pt x="0" y="0"/>
                  </a:moveTo>
                  <a:lnTo>
                    <a:pt x="0" y="731"/>
                  </a:lnTo>
                  <a:lnTo>
                    <a:pt x="74" y="640"/>
                  </a:lnTo>
                  <a:lnTo>
                    <a:pt x="74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3" name="Freeform 15"/>
            <p:cNvSpPr>
              <a:spLocks/>
            </p:cNvSpPr>
            <p:nvPr/>
          </p:nvSpPr>
          <p:spPr bwMode="auto">
            <a:xfrm>
              <a:off x="1433195" y="5445760"/>
              <a:ext cx="806450" cy="57777"/>
            </a:xfrm>
            <a:custGeom>
              <a:avLst/>
              <a:gdLst>
                <a:gd name="T0" fmla="*/ 0 w 1270"/>
                <a:gd name="T1" fmla="*/ 57777 h 91"/>
                <a:gd name="T2" fmla="*/ 806450 w 1270"/>
                <a:gd name="T3" fmla="*/ 57777 h 91"/>
                <a:gd name="T4" fmla="*/ 760095 w 1270"/>
                <a:gd name="T5" fmla="*/ 0 h 91"/>
                <a:gd name="T6" fmla="*/ 46990 w 1270"/>
                <a:gd name="T7" fmla="*/ 0 h 91"/>
                <a:gd name="T8" fmla="*/ 0 w 1270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91"/>
                <a:gd name="T17" fmla="*/ 1270 w 127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91">
                  <a:moveTo>
                    <a:pt x="0" y="91"/>
                  </a:moveTo>
                  <a:lnTo>
                    <a:pt x="1270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4" name="Freeform 14"/>
            <p:cNvSpPr>
              <a:spLocks/>
            </p:cNvSpPr>
            <p:nvPr/>
          </p:nvSpPr>
          <p:spPr bwMode="auto">
            <a:xfrm>
              <a:off x="1433195" y="5445760"/>
              <a:ext cx="806450" cy="57777"/>
            </a:xfrm>
            <a:custGeom>
              <a:avLst/>
              <a:gdLst>
                <a:gd name="T0" fmla="*/ 0 w 1270"/>
                <a:gd name="T1" fmla="*/ 57777 h 91"/>
                <a:gd name="T2" fmla="*/ 806450 w 1270"/>
                <a:gd name="T3" fmla="*/ 57777 h 91"/>
                <a:gd name="T4" fmla="*/ 760095 w 1270"/>
                <a:gd name="T5" fmla="*/ 0 h 91"/>
                <a:gd name="T6" fmla="*/ 46990 w 1270"/>
                <a:gd name="T7" fmla="*/ 0 h 91"/>
                <a:gd name="T8" fmla="*/ 0 w 1270"/>
                <a:gd name="T9" fmla="*/ 57777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0"/>
                <a:gd name="T16" fmla="*/ 0 h 91"/>
                <a:gd name="T17" fmla="*/ 1270 w 127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0" h="91">
                  <a:moveTo>
                    <a:pt x="0" y="91"/>
                  </a:moveTo>
                  <a:lnTo>
                    <a:pt x="1270" y="91"/>
                  </a:lnTo>
                  <a:lnTo>
                    <a:pt x="1197" y="0"/>
                  </a:lnTo>
                  <a:lnTo>
                    <a:pt x="74" y="0"/>
                  </a:lnTo>
                  <a:lnTo>
                    <a:pt x="0" y="9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5" name="Freeform 13"/>
            <p:cNvSpPr>
              <a:spLocks/>
            </p:cNvSpPr>
            <p:nvPr/>
          </p:nvSpPr>
          <p:spPr bwMode="auto">
            <a:xfrm>
              <a:off x="2193290" y="5039417"/>
              <a:ext cx="46355" cy="464120"/>
            </a:xfrm>
            <a:custGeom>
              <a:avLst/>
              <a:gdLst>
                <a:gd name="T0" fmla="*/ 46355 w 73"/>
                <a:gd name="T1" fmla="*/ 464120 h 731"/>
                <a:gd name="T2" fmla="*/ 46355 w 73"/>
                <a:gd name="T3" fmla="*/ 0 h 731"/>
                <a:gd name="T4" fmla="*/ 0 w 73"/>
                <a:gd name="T5" fmla="*/ 58412 h 731"/>
                <a:gd name="T6" fmla="*/ 0 w 73"/>
                <a:gd name="T7" fmla="*/ 406343 h 731"/>
                <a:gd name="T8" fmla="*/ 46355 w 73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731"/>
                <a:gd name="T17" fmla="*/ 73 w 73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731">
                  <a:moveTo>
                    <a:pt x="73" y="731"/>
                  </a:moveTo>
                  <a:lnTo>
                    <a:pt x="73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3" y="731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6" name="Freeform 12"/>
            <p:cNvSpPr>
              <a:spLocks/>
            </p:cNvSpPr>
            <p:nvPr/>
          </p:nvSpPr>
          <p:spPr bwMode="auto">
            <a:xfrm>
              <a:off x="2193290" y="5039417"/>
              <a:ext cx="46355" cy="464120"/>
            </a:xfrm>
            <a:custGeom>
              <a:avLst/>
              <a:gdLst>
                <a:gd name="T0" fmla="*/ 46355 w 73"/>
                <a:gd name="T1" fmla="*/ 464120 h 731"/>
                <a:gd name="T2" fmla="*/ 46355 w 73"/>
                <a:gd name="T3" fmla="*/ 0 h 731"/>
                <a:gd name="T4" fmla="*/ 0 w 73"/>
                <a:gd name="T5" fmla="*/ 58412 h 731"/>
                <a:gd name="T6" fmla="*/ 0 w 73"/>
                <a:gd name="T7" fmla="*/ 406343 h 731"/>
                <a:gd name="T8" fmla="*/ 46355 w 73"/>
                <a:gd name="T9" fmla="*/ 464120 h 7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731"/>
                <a:gd name="T17" fmla="*/ 73 w 73"/>
                <a:gd name="T18" fmla="*/ 731 h 7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731">
                  <a:moveTo>
                    <a:pt x="73" y="731"/>
                  </a:moveTo>
                  <a:lnTo>
                    <a:pt x="73" y="0"/>
                  </a:lnTo>
                  <a:lnTo>
                    <a:pt x="0" y="92"/>
                  </a:lnTo>
                  <a:lnTo>
                    <a:pt x="0" y="640"/>
                  </a:lnTo>
                  <a:lnTo>
                    <a:pt x="73" y="731"/>
                  </a:lnTo>
                  <a:close/>
                </a:path>
              </a:pathLst>
            </a:custGeom>
            <a:noFill/>
            <a:ln w="1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7" name="Rectangle 11"/>
            <p:cNvSpPr>
              <a:spLocks noChangeArrowheads="1"/>
            </p:cNvSpPr>
            <p:nvPr/>
          </p:nvSpPr>
          <p:spPr bwMode="auto">
            <a:xfrm>
              <a:off x="1433195" y="5039417"/>
              <a:ext cx="806450" cy="464120"/>
            </a:xfrm>
            <a:prstGeom prst="rect">
              <a:avLst/>
            </a:prstGeom>
            <a:noFill/>
            <a:ln w="57150" cap="rnd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8" name="Rectangle 10"/>
            <p:cNvSpPr>
              <a:spLocks noChangeArrowheads="1"/>
            </p:cNvSpPr>
            <p:nvPr/>
          </p:nvSpPr>
          <p:spPr bwMode="auto">
            <a:xfrm>
              <a:off x="1480185" y="5097828"/>
              <a:ext cx="713105" cy="347931"/>
            </a:xfrm>
            <a:prstGeom prst="rect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9" name="Line 9"/>
            <p:cNvSpPr>
              <a:spLocks noChangeShapeType="1"/>
            </p:cNvSpPr>
            <p:nvPr/>
          </p:nvSpPr>
          <p:spPr bwMode="auto">
            <a:xfrm>
              <a:off x="1433195" y="5039417"/>
              <a:ext cx="46990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0" name="Line 8"/>
            <p:cNvSpPr>
              <a:spLocks noChangeShapeType="1"/>
            </p:cNvSpPr>
            <p:nvPr/>
          </p:nvSpPr>
          <p:spPr bwMode="auto">
            <a:xfrm flipV="1">
              <a:off x="1433195" y="5445760"/>
              <a:ext cx="46990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1" name="Line 7"/>
            <p:cNvSpPr>
              <a:spLocks noChangeShapeType="1"/>
            </p:cNvSpPr>
            <p:nvPr/>
          </p:nvSpPr>
          <p:spPr bwMode="auto">
            <a:xfrm flipH="1" flipV="1">
              <a:off x="2193290" y="5445760"/>
              <a:ext cx="46355" cy="57777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2" name="Line 6"/>
            <p:cNvSpPr>
              <a:spLocks noChangeShapeType="1"/>
            </p:cNvSpPr>
            <p:nvPr/>
          </p:nvSpPr>
          <p:spPr bwMode="auto">
            <a:xfrm flipH="1">
              <a:off x="2193290" y="5039417"/>
              <a:ext cx="46355" cy="58412"/>
            </a:xfrm>
            <a:prstGeom prst="line">
              <a:avLst/>
            </a:prstGeom>
            <a:noFill/>
            <a:ln w="3" cap="rnd">
              <a:solidFill>
                <a:srgbClr val="FF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3" name="Rectangle 5"/>
            <p:cNvSpPr>
              <a:spLocks noChangeArrowheads="1"/>
            </p:cNvSpPr>
            <p:nvPr/>
          </p:nvSpPr>
          <p:spPr bwMode="auto">
            <a:xfrm>
              <a:off x="1640205" y="5158780"/>
              <a:ext cx="414112" cy="108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sz="800" b="1" dirty="0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Scientific </a:t>
              </a:r>
              <a:endParaRPr kumimoji="0" lang="en-US" sz="2000" dirty="0">
                <a:ea typeface="Calibri" pitchFamily="34" charset="0"/>
                <a:cs typeface="Arial" charset="0"/>
              </a:endParaRPr>
            </a:p>
          </p:txBody>
        </p:sp>
        <p:sp>
          <p:nvSpPr>
            <p:cNvPr id="944" name="Rectangle 4"/>
            <p:cNvSpPr>
              <a:spLocks noChangeArrowheads="1"/>
            </p:cNvSpPr>
            <p:nvPr/>
          </p:nvSpPr>
          <p:spPr bwMode="auto">
            <a:xfrm>
              <a:off x="1604645" y="5276873"/>
              <a:ext cx="448167" cy="108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0" lang="en-US" sz="800" b="1">
                  <a:solidFill>
                    <a:srgbClr val="000000"/>
                  </a:solidFill>
                  <a:ea typeface="Calibri" pitchFamily="34" charset="0"/>
                  <a:cs typeface="Arial" charset="0"/>
                </a:rPr>
                <a:t>Resources</a:t>
              </a:r>
              <a:endParaRPr kumimoji="0" lang="en-US" sz="2000">
                <a:ea typeface="Calibri" pitchFamily="34" charset="0"/>
                <a:cs typeface="Arial" charset="0"/>
              </a:endParaRPr>
            </a:p>
          </p:txBody>
        </p:sp>
      </p:grpSp>
      <p:grpSp>
        <p:nvGrpSpPr>
          <p:cNvPr id="9" name="Group 2592"/>
          <p:cNvGrpSpPr>
            <a:grpSpLocks/>
          </p:cNvGrpSpPr>
          <p:nvPr/>
        </p:nvGrpSpPr>
        <p:grpSpPr bwMode="auto">
          <a:xfrm>
            <a:off x="5678488" y="1712913"/>
            <a:ext cx="3117850" cy="3802062"/>
            <a:chOff x="5838143" y="1712686"/>
            <a:chExt cx="2699860" cy="3777884"/>
          </a:xfrm>
        </p:grpSpPr>
        <p:sp>
          <p:nvSpPr>
            <p:cNvPr id="1337" name="Rectangle 8416"/>
            <p:cNvSpPr>
              <a:spLocks noChangeArrowheads="1"/>
            </p:cNvSpPr>
            <p:nvPr/>
          </p:nvSpPr>
          <p:spPr bwMode="auto">
            <a:xfrm>
              <a:off x="5971790" y="4026191"/>
              <a:ext cx="12802" cy="499535"/>
            </a:xfrm>
            <a:prstGeom prst="rect">
              <a:avLst/>
            </a:prstGeom>
            <a:solidFill>
              <a:srgbClr val="359A3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8" name="Rectangle 8417"/>
            <p:cNvSpPr>
              <a:spLocks noChangeArrowheads="1"/>
            </p:cNvSpPr>
            <p:nvPr/>
          </p:nvSpPr>
          <p:spPr bwMode="auto">
            <a:xfrm>
              <a:off x="5984593" y="4026191"/>
              <a:ext cx="6064" cy="499535"/>
            </a:xfrm>
            <a:prstGeom prst="rect">
              <a:avLst/>
            </a:prstGeom>
            <a:solidFill>
              <a:srgbClr val="379B3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9" name="Rectangle 8418"/>
            <p:cNvSpPr>
              <a:spLocks noChangeArrowheads="1"/>
            </p:cNvSpPr>
            <p:nvPr/>
          </p:nvSpPr>
          <p:spPr bwMode="auto">
            <a:xfrm>
              <a:off x="5990658" y="4026191"/>
              <a:ext cx="6064" cy="499535"/>
            </a:xfrm>
            <a:prstGeom prst="rect">
              <a:avLst/>
            </a:prstGeom>
            <a:solidFill>
              <a:srgbClr val="3A9D3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0" name="Rectangle 8419"/>
            <p:cNvSpPr>
              <a:spLocks noChangeArrowheads="1"/>
            </p:cNvSpPr>
            <p:nvPr/>
          </p:nvSpPr>
          <p:spPr bwMode="auto">
            <a:xfrm>
              <a:off x="5996722" y="4026191"/>
              <a:ext cx="6738" cy="499535"/>
            </a:xfrm>
            <a:prstGeom prst="rect">
              <a:avLst/>
            </a:prstGeom>
            <a:solidFill>
              <a:srgbClr val="3D9E3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1" name="Rectangle 8420"/>
            <p:cNvSpPr>
              <a:spLocks noChangeArrowheads="1"/>
            </p:cNvSpPr>
            <p:nvPr/>
          </p:nvSpPr>
          <p:spPr bwMode="auto">
            <a:xfrm>
              <a:off x="6003460" y="4026191"/>
              <a:ext cx="6064" cy="499535"/>
            </a:xfrm>
            <a:prstGeom prst="rect">
              <a:avLst/>
            </a:prstGeom>
            <a:solidFill>
              <a:srgbClr val="41A04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2" name="Rectangle 8421"/>
            <p:cNvSpPr>
              <a:spLocks noChangeArrowheads="1"/>
            </p:cNvSpPr>
            <p:nvPr/>
          </p:nvSpPr>
          <p:spPr bwMode="auto">
            <a:xfrm>
              <a:off x="6009525" y="4026191"/>
              <a:ext cx="6064" cy="499535"/>
            </a:xfrm>
            <a:prstGeom prst="rect">
              <a:avLst/>
            </a:prstGeom>
            <a:solidFill>
              <a:srgbClr val="44A14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3" name="Rectangle 8422"/>
            <p:cNvSpPr>
              <a:spLocks noChangeArrowheads="1"/>
            </p:cNvSpPr>
            <p:nvPr/>
          </p:nvSpPr>
          <p:spPr bwMode="auto">
            <a:xfrm>
              <a:off x="6015590" y="4026191"/>
              <a:ext cx="6738" cy="499535"/>
            </a:xfrm>
            <a:prstGeom prst="rect">
              <a:avLst/>
            </a:prstGeom>
            <a:solidFill>
              <a:srgbClr val="47A34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" name="Rectangle 8423"/>
            <p:cNvSpPr>
              <a:spLocks noChangeArrowheads="1"/>
            </p:cNvSpPr>
            <p:nvPr/>
          </p:nvSpPr>
          <p:spPr bwMode="auto">
            <a:xfrm>
              <a:off x="6022328" y="4026191"/>
              <a:ext cx="6064" cy="499535"/>
            </a:xfrm>
            <a:prstGeom prst="rect">
              <a:avLst/>
            </a:prstGeom>
            <a:solidFill>
              <a:srgbClr val="4AA44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" name="Rectangle 8424"/>
            <p:cNvSpPr>
              <a:spLocks noChangeArrowheads="1"/>
            </p:cNvSpPr>
            <p:nvPr/>
          </p:nvSpPr>
          <p:spPr bwMode="auto">
            <a:xfrm>
              <a:off x="6028393" y="4026191"/>
              <a:ext cx="6064" cy="499535"/>
            </a:xfrm>
            <a:prstGeom prst="rect">
              <a:avLst/>
            </a:prstGeom>
            <a:solidFill>
              <a:srgbClr val="4DA64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" name="Rectangle 8425"/>
            <p:cNvSpPr>
              <a:spLocks noChangeArrowheads="1"/>
            </p:cNvSpPr>
            <p:nvPr/>
          </p:nvSpPr>
          <p:spPr bwMode="auto">
            <a:xfrm>
              <a:off x="6034457" y="4026191"/>
              <a:ext cx="6064" cy="499535"/>
            </a:xfrm>
            <a:prstGeom prst="rect">
              <a:avLst/>
            </a:prstGeom>
            <a:solidFill>
              <a:srgbClr val="50A85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7" name="Rectangle 8426"/>
            <p:cNvSpPr>
              <a:spLocks noChangeArrowheads="1"/>
            </p:cNvSpPr>
            <p:nvPr/>
          </p:nvSpPr>
          <p:spPr bwMode="auto">
            <a:xfrm>
              <a:off x="6040522" y="4026191"/>
              <a:ext cx="6738" cy="499535"/>
            </a:xfrm>
            <a:prstGeom prst="rect">
              <a:avLst/>
            </a:prstGeom>
            <a:solidFill>
              <a:srgbClr val="53A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8" name="Rectangle 8427"/>
            <p:cNvSpPr>
              <a:spLocks noChangeArrowheads="1"/>
            </p:cNvSpPr>
            <p:nvPr/>
          </p:nvSpPr>
          <p:spPr bwMode="auto">
            <a:xfrm>
              <a:off x="6047260" y="4026191"/>
              <a:ext cx="6064" cy="499535"/>
            </a:xfrm>
            <a:prstGeom prst="rect">
              <a:avLst/>
            </a:prstGeom>
            <a:solidFill>
              <a:srgbClr val="56AB5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9" name="Rectangle 8428"/>
            <p:cNvSpPr>
              <a:spLocks noChangeArrowheads="1"/>
            </p:cNvSpPr>
            <p:nvPr/>
          </p:nvSpPr>
          <p:spPr bwMode="auto">
            <a:xfrm>
              <a:off x="6053325" y="4026191"/>
              <a:ext cx="6064" cy="499535"/>
            </a:xfrm>
            <a:prstGeom prst="rect">
              <a:avLst/>
            </a:prstGeom>
            <a:solidFill>
              <a:srgbClr val="59AC5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0" name="Rectangle 8429"/>
            <p:cNvSpPr>
              <a:spLocks noChangeArrowheads="1"/>
            </p:cNvSpPr>
            <p:nvPr/>
          </p:nvSpPr>
          <p:spPr bwMode="auto">
            <a:xfrm>
              <a:off x="6059390" y="4026191"/>
              <a:ext cx="6738" cy="499535"/>
            </a:xfrm>
            <a:prstGeom prst="rect">
              <a:avLst/>
            </a:prstGeom>
            <a:solidFill>
              <a:srgbClr val="5CAE5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1" name="Rectangle 8430"/>
            <p:cNvSpPr>
              <a:spLocks noChangeArrowheads="1"/>
            </p:cNvSpPr>
            <p:nvPr/>
          </p:nvSpPr>
          <p:spPr bwMode="auto">
            <a:xfrm>
              <a:off x="6066128" y="4026191"/>
              <a:ext cx="6064" cy="499535"/>
            </a:xfrm>
            <a:prstGeom prst="rect">
              <a:avLst/>
            </a:prstGeom>
            <a:solidFill>
              <a:srgbClr val="5FAF5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2" name="Rectangle 8431"/>
            <p:cNvSpPr>
              <a:spLocks noChangeArrowheads="1"/>
            </p:cNvSpPr>
            <p:nvPr/>
          </p:nvSpPr>
          <p:spPr bwMode="auto">
            <a:xfrm>
              <a:off x="6072192" y="4026191"/>
              <a:ext cx="6064" cy="499535"/>
            </a:xfrm>
            <a:prstGeom prst="rect">
              <a:avLst/>
            </a:prstGeom>
            <a:solidFill>
              <a:srgbClr val="62B16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3" name="Rectangle 8432"/>
            <p:cNvSpPr>
              <a:spLocks noChangeArrowheads="1"/>
            </p:cNvSpPr>
            <p:nvPr/>
          </p:nvSpPr>
          <p:spPr bwMode="auto">
            <a:xfrm>
              <a:off x="6078257" y="4026191"/>
              <a:ext cx="6738" cy="499535"/>
            </a:xfrm>
            <a:prstGeom prst="rect">
              <a:avLst/>
            </a:prstGeom>
            <a:solidFill>
              <a:srgbClr val="65B36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4" name="Rectangle 8433"/>
            <p:cNvSpPr>
              <a:spLocks noChangeArrowheads="1"/>
            </p:cNvSpPr>
            <p:nvPr/>
          </p:nvSpPr>
          <p:spPr bwMode="auto">
            <a:xfrm>
              <a:off x="6084996" y="4026191"/>
              <a:ext cx="6064" cy="499535"/>
            </a:xfrm>
            <a:prstGeom prst="rect">
              <a:avLst/>
            </a:prstGeom>
            <a:solidFill>
              <a:srgbClr val="68B46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5" name="Rectangle 8434"/>
            <p:cNvSpPr>
              <a:spLocks noChangeArrowheads="1"/>
            </p:cNvSpPr>
            <p:nvPr/>
          </p:nvSpPr>
          <p:spPr bwMode="auto">
            <a:xfrm>
              <a:off x="6091060" y="4026191"/>
              <a:ext cx="6064" cy="499535"/>
            </a:xfrm>
            <a:prstGeom prst="rect">
              <a:avLst/>
            </a:prstGeom>
            <a:solidFill>
              <a:srgbClr val="6CB66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6" name="Rectangle 8435"/>
            <p:cNvSpPr>
              <a:spLocks noChangeArrowheads="1"/>
            </p:cNvSpPr>
            <p:nvPr/>
          </p:nvSpPr>
          <p:spPr bwMode="auto">
            <a:xfrm>
              <a:off x="6097125" y="4026191"/>
              <a:ext cx="6064" cy="499535"/>
            </a:xfrm>
            <a:prstGeom prst="rect">
              <a:avLst/>
            </a:prstGeom>
            <a:solidFill>
              <a:srgbClr val="6FB76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7" name="Rectangle 8436"/>
            <p:cNvSpPr>
              <a:spLocks noChangeArrowheads="1"/>
            </p:cNvSpPr>
            <p:nvPr/>
          </p:nvSpPr>
          <p:spPr bwMode="auto">
            <a:xfrm>
              <a:off x="6103189" y="4026191"/>
              <a:ext cx="6738" cy="499535"/>
            </a:xfrm>
            <a:prstGeom prst="rect">
              <a:avLst/>
            </a:prstGeom>
            <a:solidFill>
              <a:srgbClr val="72B97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8" name="Rectangle 8437"/>
            <p:cNvSpPr>
              <a:spLocks noChangeArrowheads="1"/>
            </p:cNvSpPr>
            <p:nvPr/>
          </p:nvSpPr>
          <p:spPr bwMode="auto">
            <a:xfrm>
              <a:off x="6109927" y="4026191"/>
              <a:ext cx="6064" cy="499535"/>
            </a:xfrm>
            <a:prstGeom prst="rect">
              <a:avLst/>
            </a:prstGeom>
            <a:solidFill>
              <a:srgbClr val="75BA7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9" name="Rectangle 8438"/>
            <p:cNvSpPr>
              <a:spLocks noChangeArrowheads="1"/>
            </p:cNvSpPr>
            <p:nvPr/>
          </p:nvSpPr>
          <p:spPr bwMode="auto">
            <a:xfrm>
              <a:off x="6115991" y="4026191"/>
              <a:ext cx="6064" cy="499535"/>
            </a:xfrm>
            <a:prstGeom prst="rect">
              <a:avLst/>
            </a:prstGeom>
            <a:solidFill>
              <a:srgbClr val="78BB7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0" name="Rectangle 8439"/>
            <p:cNvSpPr>
              <a:spLocks noChangeArrowheads="1"/>
            </p:cNvSpPr>
            <p:nvPr/>
          </p:nvSpPr>
          <p:spPr bwMode="auto">
            <a:xfrm>
              <a:off x="6122056" y="4026191"/>
              <a:ext cx="6738" cy="499535"/>
            </a:xfrm>
            <a:prstGeom prst="rect">
              <a:avLst/>
            </a:prstGeom>
            <a:solidFill>
              <a:srgbClr val="7BBD7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1" name="Rectangle 8440"/>
            <p:cNvSpPr>
              <a:spLocks noChangeArrowheads="1"/>
            </p:cNvSpPr>
            <p:nvPr/>
          </p:nvSpPr>
          <p:spPr bwMode="auto">
            <a:xfrm>
              <a:off x="6128795" y="4026191"/>
              <a:ext cx="6064" cy="499535"/>
            </a:xfrm>
            <a:prstGeom prst="rect">
              <a:avLst/>
            </a:prstGeom>
            <a:solidFill>
              <a:srgbClr val="7FBE7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2" name="Rectangle 8441"/>
            <p:cNvSpPr>
              <a:spLocks noChangeArrowheads="1"/>
            </p:cNvSpPr>
            <p:nvPr/>
          </p:nvSpPr>
          <p:spPr bwMode="auto">
            <a:xfrm>
              <a:off x="6134859" y="4026191"/>
              <a:ext cx="6064" cy="499535"/>
            </a:xfrm>
            <a:prstGeom prst="rect">
              <a:avLst/>
            </a:prstGeom>
            <a:solidFill>
              <a:srgbClr val="82C08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3" name="Rectangle 8442"/>
            <p:cNvSpPr>
              <a:spLocks noChangeArrowheads="1"/>
            </p:cNvSpPr>
            <p:nvPr/>
          </p:nvSpPr>
          <p:spPr bwMode="auto">
            <a:xfrm>
              <a:off x="6140924" y="4026191"/>
              <a:ext cx="6738" cy="499535"/>
            </a:xfrm>
            <a:prstGeom prst="rect">
              <a:avLst/>
            </a:prstGeom>
            <a:solidFill>
              <a:srgbClr val="85C1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4" name="Rectangle 8443"/>
            <p:cNvSpPr>
              <a:spLocks noChangeArrowheads="1"/>
            </p:cNvSpPr>
            <p:nvPr/>
          </p:nvSpPr>
          <p:spPr bwMode="auto">
            <a:xfrm>
              <a:off x="6147662" y="4026191"/>
              <a:ext cx="6064" cy="499535"/>
            </a:xfrm>
            <a:prstGeom prst="rect">
              <a:avLst/>
            </a:prstGeom>
            <a:solidFill>
              <a:srgbClr val="88C38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5" name="Freeform 8444"/>
            <p:cNvSpPr>
              <a:spLocks/>
            </p:cNvSpPr>
            <p:nvPr/>
          </p:nvSpPr>
          <p:spPr bwMode="auto">
            <a:xfrm>
              <a:off x="7196830" y="5163794"/>
              <a:ext cx="169808" cy="8964"/>
            </a:xfrm>
            <a:custGeom>
              <a:avLst/>
              <a:gdLst>
                <a:gd name="T0" fmla="*/ 0 w 252"/>
                <a:gd name="T1" fmla="*/ 0 h 11"/>
                <a:gd name="T2" fmla="*/ 0 w 252"/>
                <a:gd name="T3" fmla="*/ 8964 h 11"/>
                <a:gd name="T4" fmla="*/ 169808 w 252"/>
                <a:gd name="T5" fmla="*/ 8964 h 11"/>
                <a:gd name="T6" fmla="*/ 0 60000 65536"/>
                <a:gd name="T7" fmla="*/ 0 60000 65536"/>
                <a:gd name="T8" fmla="*/ 0 60000 65536"/>
                <a:gd name="T9" fmla="*/ 0 w 252"/>
                <a:gd name="T10" fmla="*/ 0 h 11"/>
                <a:gd name="T11" fmla="*/ 252 w 252"/>
                <a:gd name="T12" fmla="*/ 11 h 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1">
                  <a:moveTo>
                    <a:pt x="0" y="0"/>
                  </a:moveTo>
                  <a:lnTo>
                    <a:pt x="0" y="11"/>
                  </a:lnTo>
                  <a:lnTo>
                    <a:pt x="252" y="11"/>
                  </a:lnTo>
                </a:path>
              </a:pathLst>
            </a:custGeom>
            <a:noFill/>
            <a:ln w="9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6" name="Freeform 8445"/>
            <p:cNvSpPr>
              <a:spLocks/>
            </p:cNvSpPr>
            <p:nvPr/>
          </p:nvSpPr>
          <p:spPr bwMode="auto">
            <a:xfrm>
              <a:off x="7196830" y="4324446"/>
              <a:ext cx="210238" cy="2444"/>
            </a:xfrm>
            <a:custGeom>
              <a:avLst/>
              <a:gdLst>
                <a:gd name="T0" fmla="*/ 0 w 312"/>
                <a:gd name="T1" fmla="*/ 0 h 3"/>
                <a:gd name="T2" fmla="*/ 0 w 312"/>
                <a:gd name="T3" fmla="*/ 2444 h 3"/>
                <a:gd name="T4" fmla="*/ 210238 w 312"/>
                <a:gd name="T5" fmla="*/ 2444 h 3"/>
                <a:gd name="T6" fmla="*/ 0 60000 65536"/>
                <a:gd name="T7" fmla="*/ 0 60000 65536"/>
                <a:gd name="T8" fmla="*/ 0 60000 65536"/>
                <a:gd name="T9" fmla="*/ 0 w 312"/>
                <a:gd name="T10" fmla="*/ 0 h 3"/>
                <a:gd name="T11" fmla="*/ 312 w 312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2" h="3">
                  <a:moveTo>
                    <a:pt x="0" y="0"/>
                  </a:moveTo>
                  <a:lnTo>
                    <a:pt x="0" y="3"/>
                  </a:lnTo>
                  <a:lnTo>
                    <a:pt x="312" y="3"/>
                  </a:lnTo>
                </a:path>
              </a:pathLst>
            </a:custGeom>
            <a:noFill/>
            <a:ln w="9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7" name="Freeform 8446"/>
            <p:cNvSpPr>
              <a:spLocks/>
            </p:cNvSpPr>
            <p:nvPr/>
          </p:nvSpPr>
          <p:spPr bwMode="auto">
            <a:xfrm>
              <a:off x="5838370" y="4251104"/>
              <a:ext cx="124660" cy="45634"/>
            </a:xfrm>
            <a:custGeom>
              <a:avLst/>
              <a:gdLst>
                <a:gd name="T0" fmla="*/ 0 w 185"/>
                <a:gd name="T1" fmla="*/ 0 h 56"/>
                <a:gd name="T2" fmla="*/ 0 w 185"/>
                <a:gd name="T3" fmla="*/ 45634 h 56"/>
                <a:gd name="T4" fmla="*/ 124660 w 185"/>
                <a:gd name="T5" fmla="*/ 45634 h 56"/>
                <a:gd name="T6" fmla="*/ 0 60000 65536"/>
                <a:gd name="T7" fmla="*/ 0 60000 65536"/>
                <a:gd name="T8" fmla="*/ 0 60000 65536"/>
                <a:gd name="T9" fmla="*/ 0 w 185"/>
                <a:gd name="T10" fmla="*/ 0 h 56"/>
                <a:gd name="T11" fmla="*/ 185 w 185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5" h="56">
                  <a:moveTo>
                    <a:pt x="0" y="0"/>
                  </a:moveTo>
                  <a:lnTo>
                    <a:pt x="0" y="56"/>
                  </a:lnTo>
                  <a:lnTo>
                    <a:pt x="185" y="56"/>
                  </a:lnTo>
                </a:path>
              </a:pathLst>
            </a:custGeom>
            <a:noFill/>
            <a:ln w="9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8" name="Freeform 8447"/>
            <p:cNvSpPr>
              <a:spLocks/>
            </p:cNvSpPr>
            <p:nvPr/>
          </p:nvSpPr>
          <p:spPr bwMode="auto">
            <a:xfrm>
              <a:off x="5838370" y="3831429"/>
              <a:ext cx="119944" cy="1255764"/>
            </a:xfrm>
            <a:custGeom>
              <a:avLst/>
              <a:gdLst>
                <a:gd name="T0" fmla="*/ 0 w 178"/>
                <a:gd name="T1" fmla="*/ 0 h 1541"/>
                <a:gd name="T2" fmla="*/ 0 w 178"/>
                <a:gd name="T3" fmla="*/ 1255764 h 1541"/>
                <a:gd name="T4" fmla="*/ 119944 w 178"/>
                <a:gd name="T5" fmla="*/ 1255764 h 1541"/>
                <a:gd name="T6" fmla="*/ 0 60000 65536"/>
                <a:gd name="T7" fmla="*/ 0 60000 65536"/>
                <a:gd name="T8" fmla="*/ 0 60000 65536"/>
                <a:gd name="T9" fmla="*/ 0 w 178"/>
                <a:gd name="T10" fmla="*/ 0 h 1541"/>
                <a:gd name="T11" fmla="*/ 178 w 178"/>
                <a:gd name="T12" fmla="*/ 1541 h 15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" h="1541">
                  <a:moveTo>
                    <a:pt x="0" y="0"/>
                  </a:moveTo>
                  <a:lnTo>
                    <a:pt x="0" y="1541"/>
                  </a:lnTo>
                  <a:lnTo>
                    <a:pt x="178" y="1541"/>
                  </a:lnTo>
                </a:path>
              </a:pathLst>
            </a:custGeom>
            <a:noFill/>
            <a:ln w="9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84" name="Group 8449"/>
            <p:cNvGrpSpPr>
              <a:grpSpLocks/>
            </p:cNvGrpSpPr>
            <p:nvPr/>
          </p:nvGrpSpPr>
          <p:grpSpPr bwMode="auto">
            <a:xfrm>
              <a:off x="5941922" y="3956094"/>
              <a:ext cx="900850" cy="1386954"/>
              <a:chOff x="4198" y="2826"/>
              <a:chExt cx="1337" cy="1702"/>
            </a:xfrm>
          </p:grpSpPr>
          <p:sp>
            <p:nvSpPr>
              <p:cNvPr id="2384" name="Rectangle 8450"/>
              <p:cNvSpPr>
                <a:spLocks noChangeArrowheads="1"/>
              </p:cNvSpPr>
              <p:nvPr/>
            </p:nvSpPr>
            <p:spPr bwMode="auto">
              <a:xfrm>
                <a:off x="4511" y="2920"/>
                <a:ext cx="9" cy="613"/>
              </a:xfrm>
              <a:prstGeom prst="rect">
                <a:avLst/>
              </a:prstGeom>
              <a:solidFill>
                <a:srgbClr val="8BC5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5" name="Rectangle 8451"/>
              <p:cNvSpPr>
                <a:spLocks noChangeArrowheads="1"/>
              </p:cNvSpPr>
              <p:nvPr/>
            </p:nvSpPr>
            <p:spPr bwMode="auto">
              <a:xfrm>
                <a:off x="4520" y="2920"/>
                <a:ext cx="10" cy="613"/>
              </a:xfrm>
              <a:prstGeom prst="rect">
                <a:avLst/>
              </a:prstGeom>
              <a:solidFill>
                <a:srgbClr val="8EC6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" name="Rectangle 8452"/>
              <p:cNvSpPr>
                <a:spLocks noChangeArrowheads="1"/>
              </p:cNvSpPr>
              <p:nvPr/>
            </p:nvSpPr>
            <p:spPr bwMode="auto">
              <a:xfrm>
                <a:off x="4530" y="2920"/>
                <a:ext cx="9" cy="613"/>
              </a:xfrm>
              <a:prstGeom prst="rect">
                <a:avLst/>
              </a:prstGeom>
              <a:solidFill>
                <a:srgbClr val="91C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" name="Rectangle 8453"/>
              <p:cNvSpPr>
                <a:spLocks noChangeArrowheads="1"/>
              </p:cNvSpPr>
              <p:nvPr/>
            </p:nvSpPr>
            <p:spPr bwMode="auto">
              <a:xfrm>
                <a:off x="4539" y="2920"/>
                <a:ext cx="9" cy="613"/>
              </a:xfrm>
              <a:prstGeom prst="rect">
                <a:avLst/>
              </a:prstGeom>
              <a:solidFill>
                <a:srgbClr val="94C9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" name="Rectangle 8454"/>
              <p:cNvSpPr>
                <a:spLocks noChangeArrowheads="1"/>
              </p:cNvSpPr>
              <p:nvPr/>
            </p:nvSpPr>
            <p:spPr bwMode="auto">
              <a:xfrm>
                <a:off x="4548" y="2920"/>
                <a:ext cx="9" cy="613"/>
              </a:xfrm>
              <a:prstGeom prst="rect">
                <a:avLst/>
              </a:prstGeom>
              <a:solidFill>
                <a:srgbClr val="97CB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9" name="Rectangle 8455"/>
              <p:cNvSpPr>
                <a:spLocks noChangeArrowheads="1"/>
              </p:cNvSpPr>
              <p:nvPr/>
            </p:nvSpPr>
            <p:spPr bwMode="auto">
              <a:xfrm>
                <a:off x="4557" y="2920"/>
                <a:ext cx="10" cy="613"/>
              </a:xfrm>
              <a:prstGeom prst="rect">
                <a:avLst/>
              </a:prstGeom>
              <a:solidFill>
                <a:srgbClr val="9ACC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" name="Rectangle 8456"/>
              <p:cNvSpPr>
                <a:spLocks noChangeArrowheads="1"/>
              </p:cNvSpPr>
              <p:nvPr/>
            </p:nvSpPr>
            <p:spPr bwMode="auto">
              <a:xfrm>
                <a:off x="4567" y="2920"/>
                <a:ext cx="9" cy="613"/>
              </a:xfrm>
              <a:prstGeom prst="rect">
                <a:avLst/>
              </a:prstGeom>
              <a:solidFill>
                <a:srgbClr val="9DC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" name="Rectangle 8457"/>
              <p:cNvSpPr>
                <a:spLocks noChangeArrowheads="1"/>
              </p:cNvSpPr>
              <p:nvPr/>
            </p:nvSpPr>
            <p:spPr bwMode="auto">
              <a:xfrm>
                <a:off x="4576" y="2920"/>
                <a:ext cx="9" cy="613"/>
              </a:xfrm>
              <a:prstGeom prst="rect">
                <a:avLst/>
              </a:prstGeom>
              <a:solidFill>
                <a:srgbClr val="A0D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2" name="Rectangle 8458"/>
              <p:cNvSpPr>
                <a:spLocks noChangeArrowheads="1"/>
              </p:cNvSpPr>
              <p:nvPr/>
            </p:nvSpPr>
            <p:spPr bwMode="auto">
              <a:xfrm>
                <a:off x="4585" y="2920"/>
                <a:ext cx="10" cy="613"/>
              </a:xfrm>
              <a:prstGeom prst="rect">
                <a:avLst/>
              </a:prstGeom>
              <a:solidFill>
                <a:srgbClr val="A3D1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3" name="Rectangle 8459"/>
              <p:cNvSpPr>
                <a:spLocks noChangeArrowheads="1"/>
              </p:cNvSpPr>
              <p:nvPr/>
            </p:nvSpPr>
            <p:spPr bwMode="auto">
              <a:xfrm>
                <a:off x="4595" y="2920"/>
                <a:ext cx="9" cy="613"/>
              </a:xfrm>
              <a:prstGeom prst="rect">
                <a:avLst/>
              </a:prstGeom>
              <a:solidFill>
                <a:srgbClr val="A7D3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4" name="Rectangle 8460"/>
              <p:cNvSpPr>
                <a:spLocks noChangeArrowheads="1"/>
              </p:cNvSpPr>
              <p:nvPr/>
            </p:nvSpPr>
            <p:spPr bwMode="auto">
              <a:xfrm>
                <a:off x="4604" y="2920"/>
                <a:ext cx="9" cy="613"/>
              </a:xfrm>
              <a:prstGeom prst="rect">
                <a:avLst/>
              </a:prstGeom>
              <a:solidFill>
                <a:srgbClr val="AAD4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5" name="Rectangle 8461"/>
              <p:cNvSpPr>
                <a:spLocks noChangeArrowheads="1"/>
              </p:cNvSpPr>
              <p:nvPr/>
            </p:nvSpPr>
            <p:spPr bwMode="auto">
              <a:xfrm>
                <a:off x="4613" y="2920"/>
                <a:ext cx="10" cy="613"/>
              </a:xfrm>
              <a:prstGeom prst="rect">
                <a:avLst/>
              </a:prstGeom>
              <a:solidFill>
                <a:srgbClr val="ADD6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6" name="Rectangle 8462"/>
              <p:cNvSpPr>
                <a:spLocks noChangeArrowheads="1"/>
              </p:cNvSpPr>
              <p:nvPr/>
            </p:nvSpPr>
            <p:spPr bwMode="auto">
              <a:xfrm>
                <a:off x="4623" y="2920"/>
                <a:ext cx="9" cy="613"/>
              </a:xfrm>
              <a:prstGeom prst="rect">
                <a:avLst/>
              </a:prstGeom>
              <a:solidFill>
                <a:srgbClr val="B0D7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7" name="Rectangle 8463"/>
              <p:cNvSpPr>
                <a:spLocks noChangeArrowheads="1"/>
              </p:cNvSpPr>
              <p:nvPr/>
            </p:nvSpPr>
            <p:spPr bwMode="auto">
              <a:xfrm>
                <a:off x="4632" y="2920"/>
                <a:ext cx="9" cy="613"/>
              </a:xfrm>
              <a:prstGeom prst="rect">
                <a:avLst/>
              </a:prstGeom>
              <a:solidFill>
                <a:srgbClr val="B3D9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8" name="Rectangle 8464"/>
              <p:cNvSpPr>
                <a:spLocks noChangeArrowheads="1"/>
              </p:cNvSpPr>
              <p:nvPr/>
            </p:nvSpPr>
            <p:spPr bwMode="auto">
              <a:xfrm>
                <a:off x="4641" y="2920"/>
                <a:ext cx="9" cy="613"/>
              </a:xfrm>
              <a:prstGeom prst="rect">
                <a:avLst/>
              </a:prstGeom>
              <a:solidFill>
                <a:srgbClr val="B6DB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9" name="Rectangle 8465"/>
              <p:cNvSpPr>
                <a:spLocks noChangeArrowheads="1"/>
              </p:cNvSpPr>
              <p:nvPr/>
            </p:nvSpPr>
            <p:spPr bwMode="auto">
              <a:xfrm>
                <a:off x="4650" y="2920"/>
                <a:ext cx="10" cy="613"/>
              </a:xfrm>
              <a:prstGeom prst="rect">
                <a:avLst/>
              </a:prstGeom>
              <a:solidFill>
                <a:srgbClr val="B9DC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0" name="Rectangle 8466"/>
              <p:cNvSpPr>
                <a:spLocks noChangeArrowheads="1"/>
              </p:cNvSpPr>
              <p:nvPr/>
            </p:nvSpPr>
            <p:spPr bwMode="auto">
              <a:xfrm>
                <a:off x="4660" y="2920"/>
                <a:ext cx="9" cy="613"/>
              </a:xfrm>
              <a:prstGeom prst="rect">
                <a:avLst/>
              </a:prstGeom>
              <a:solidFill>
                <a:srgbClr val="BCDE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1" name="Rectangle 8467"/>
              <p:cNvSpPr>
                <a:spLocks noChangeArrowheads="1"/>
              </p:cNvSpPr>
              <p:nvPr/>
            </p:nvSpPr>
            <p:spPr bwMode="auto">
              <a:xfrm>
                <a:off x="4669" y="2920"/>
                <a:ext cx="9" cy="613"/>
              </a:xfrm>
              <a:prstGeom prst="rect">
                <a:avLst/>
              </a:prstGeom>
              <a:solidFill>
                <a:srgbClr val="BFD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2" name="Rectangle 8468"/>
              <p:cNvSpPr>
                <a:spLocks noChangeArrowheads="1"/>
              </p:cNvSpPr>
              <p:nvPr/>
            </p:nvSpPr>
            <p:spPr bwMode="auto">
              <a:xfrm>
                <a:off x="4678" y="2920"/>
                <a:ext cx="10" cy="613"/>
              </a:xfrm>
              <a:prstGeom prst="rect">
                <a:avLst/>
              </a:prstGeom>
              <a:solidFill>
                <a:srgbClr val="C2E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3" name="Rectangle 8469"/>
              <p:cNvSpPr>
                <a:spLocks noChangeArrowheads="1"/>
              </p:cNvSpPr>
              <p:nvPr/>
            </p:nvSpPr>
            <p:spPr bwMode="auto">
              <a:xfrm>
                <a:off x="4688" y="2920"/>
                <a:ext cx="9" cy="613"/>
              </a:xfrm>
              <a:prstGeom prst="rect">
                <a:avLst/>
              </a:prstGeom>
              <a:solidFill>
                <a:srgbClr val="C5E3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4" name="Rectangle 8470"/>
              <p:cNvSpPr>
                <a:spLocks noChangeArrowheads="1"/>
              </p:cNvSpPr>
              <p:nvPr/>
            </p:nvSpPr>
            <p:spPr bwMode="auto">
              <a:xfrm>
                <a:off x="4697" y="2920"/>
                <a:ext cx="9" cy="613"/>
              </a:xfrm>
              <a:prstGeom prst="rect">
                <a:avLst/>
              </a:prstGeom>
              <a:solidFill>
                <a:srgbClr val="C8E4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5" name="Rectangle 8471"/>
              <p:cNvSpPr>
                <a:spLocks noChangeArrowheads="1"/>
              </p:cNvSpPr>
              <p:nvPr/>
            </p:nvSpPr>
            <p:spPr bwMode="auto">
              <a:xfrm>
                <a:off x="4706" y="2920"/>
                <a:ext cx="10" cy="613"/>
              </a:xfrm>
              <a:prstGeom prst="rect">
                <a:avLst/>
              </a:prstGeom>
              <a:solidFill>
                <a:srgbClr val="CBE6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6" name="Rectangle 8472"/>
              <p:cNvSpPr>
                <a:spLocks noChangeArrowheads="1"/>
              </p:cNvSpPr>
              <p:nvPr/>
            </p:nvSpPr>
            <p:spPr bwMode="auto">
              <a:xfrm>
                <a:off x="4716" y="2920"/>
                <a:ext cx="9" cy="613"/>
              </a:xfrm>
              <a:prstGeom prst="rect">
                <a:avLst/>
              </a:prstGeom>
              <a:solidFill>
                <a:srgbClr val="CFE7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7" name="Rectangle 8473"/>
              <p:cNvSpPr>
                <a:spLocks noChangeArrowheads="1"/>
              </p:cNvSpPr>
              <p:nvPr/>
            </p:nvSpPr>
            <p:spPr bwMode="auto">
              <a:xfrm>
                <a:off x="4725" y="2920"/>
                <a:ext cx="9" cy="613"/>
              </a:xfrm>
              <a:prstGeom prst="rect">
                <a:avLst/>
              </a:prstGeom>
              <a:solidFill>
                <a:srgbClr val="D2E9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8" name="Rectangle 8474"/>
              <p:cNvSpPr>
                <a:spLocks noChangeArrowheads="1"/>
              </p:cNvSpPr>
              <p:nvPr/>
            </p:nvSpPr>
            <p:spPr bwMode="auto">
              <a:xfrm>
                <a:off x="4734" y="2920"/>
                <a:ext cx="9" cy="613"/>
              </a:xfrm>
              <a:prstGeom prst="rect">
                <a:avLst/>
              </a:prstGeom>
              <a:solidFill>
                <a:srgbClr val="D5EA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9" name="Rectangle 8475"/>
              <p:cNvSpPr>
                <a:spLocks noChangeArrowheads="1"/>
              </p:cNvSpPr>
              <p:nvPr/>
            </p:nvSpPr>
            <p:spPr bwMode="auto">
              <a:xfrm>
                <a:off x="4743" y="2920"/>
                <a:ext cx="10" cy="613"/>
              </a:xfrm>
              <a:prstGeom prst="rect">
                <a:avLst/>
              </a:prstGeom>
              <a:solidFill>
                <a:srgbClr val="D8EC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0" name="Rectangle 8476"/>
              <p:cNvSpPr>
                <a:spLocks noChangeArrowheads="1"/>
              </p:cNvSpPr>
              <p:nvPr/>
            </p:nvSpPr>
            <p:spPr bwMode="auto">
              <a:xfrm>
                <a:off x="4753" y="2920"/>
                <a:ext cx="9" cy="613"/>
              </a:xfrm>
              <a:prstGeom prst="rect">
                <a:avLst/>
              </a:prstGeom>
              <a:solidFill>
                <a:srgbClr val="DBE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1" name="Rectangle 8477"/>
              <p:cNvSpPr>
                <a:spLocks noChangeArrowheads="1"/>
              </p:cNvSpPr>
              <p:nvPr/>
            </p:nvSpPr>
            <p:spPr bwMode="auto">
              <a:xfrm>
                <a:off x="4762" y="2920"/>
                <a:ext cx="9" cy="613"/>
              </a:xfrm>
              <a:prstGeom prst="rect">
                <a:avLst/>
              </a:prstGeom>
              <a:solidFill>
                <a:srgbClr val="DE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2" name="Rectangle 8478"/>
              <p:cNvSpPr>
                <a:spLocks noChangeArrowheads="1"/>
              </p:cNvSpPr>
              <p:nvPr/>
            </p:nvSpPr>
            <p:spPr bwMode="auto">
              <a:xfrm>
                <a:off x="4771" y="2920"/>
                <a:ext cx="10" cy="613"/>
              </a:xfrm>
              <a:prstGeom prst="rect">
                <a:avLst/>
              </a:prstGeom>
              <a:solidFill>
                <a:srgbClr val="E1F0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3" name="Rectangle 8479"/>
              <p:cNvSpPr>
                <a:spLocks noChangeArrowheads="1"/>
              </p:cNvSpPr>
              <p:nvPr/>
            </p:nvSpPr>
            <p:spPr bwMode="auto">
              <a:xfrm>
                <a:off x="4781" y="2920"/>
                <a:ext cx="9" cy="613"/>
              </a:xfrm>
              <a:prstGeom prst="rect">
                <a:avLst/>
              </a:prstGeom>
              <a:solidFill>
                <a:srgbClr val="E5F1E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4" name="Rectangle 8480"/>
              <p:cNvSpPr>
                <a:spLocks noChangeArrowheads="1"/>
              </p:cNvSpPr>
              <p:nvPr/>
            </p:nvSpPr>
            <p:spPr bwMode="auto">
              <a:xfrm>
                <a:off x="4790" y="2920"/>
                <a:ext cx="9" cy="613"/>
              </a:xfrm>
              <a:prstGeom prst="rect">
                <a:avLst/>
              </a:prstGeom>
              <a:solidFill>
                <a:srgbClr val="E8F3E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5" name="Rectangle 8481"/>
              <p:cNvSpPr>
                <a:spLocks noChangeArrowheads="1"/>
              </p:cNvSpPr>
              <p:nvPr/>
            </p:nvSpPr>
            <p:spPr bwMode="auto">
              <a:xfrm>
                <a:off x="4799" y="2920"/>
                <a:ext cx="10" cy="613"/>
              </a:xfrm>
              <a:prstGeom prst="rect">
                <a:avLst/>
              </a:prstGeom>
              <a:solidFill>
                <a:srgbClr val="EBF4E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6" name="Rectangle 8482"/>
              <p:cNvSpPr>
                <a:spLocks noChangeArrowheads="1"/>
              </p:cNvSpPr>
              <p:nvPr/>
            </p:nvSpPr>
            <p:spPr bwMode="auto">
              <a:xfrm>
                <a:off x="4809" y="2920"/>
                <a:ext cx="9" cy="613"/>
              </a:xfrm>
              <a:prstGeom prst="rect">
                <a:avLst/>
              </a:prstGeom>
              <a:solidFill>
                <a:srgbClr val="EEF6E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7" name="Rectangle 8483"/>
              <p:cNvSpPr>
                <a:spLocks noChangeArrowheads="1"/>
              </p:cNvSpPr>
              <p:nvPr/>
            </p:nvSpPr>
            <p:spPr bwMode="auto">
              <a:xfrm>
                <a:off x="4818" y="2920"/>
                <a:ext cx="9" cy="613"/>
              </a:xfrm>
              <a:prstGeom prst="rect">
                <a:avLst/>
              </a:prstGeom>
              <a:solidFill>
                <a:srgbClr val="F1F8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8" name="Rectangle 8484"/>
              <p:cNvSpPr>
                <a:spLocks noChangeArrowheads="1"/>
              </p:cNvSpPr>
              <p:nvPr/>
            </p:nvSpPr>
            <p:spPr bwMode="auto">
              <a:xfrm>
                <a:off x="4827" y="2920"/>
                <a:ext cx="9" cy="613"/>
              </a:xfrm>
              <a:prstGeom prst="rect">
                <a:avLst/>
              </a:prstGeom>
              <a:solidFill>
                <a:srgbClr val="F4F9F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9" name="Rectangle 8485"/>
              <p:cNvSpPr>
                <a:spLocks noChangeArrowheads="1"/>
              </p:cNvSpPr>
              <p:nvPr/>
            </p:nvSpPr>
            <p:spPr bwMode="auto">
              <a:xfrm>
                <a:off x="4836" y="2920"/>
                <a:ext cx="10" cy="613"/>
              </a:xfrm>
              <a:prstGeom prst="rect">
                <a:avLst/>
              </a:prstGeom>
              <a:solidFill>
                <a:srgbClr val="F7FB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0" name="Rectangle 8486"/>
              <p:cNvSpPr>
                <a:spLocks noChangeArrowheads="1"/>
              </p:cNvSpPr>
              <p:nvPr/>
            </p:nvSpPr>
            <p:spPr bwMode="auto">
              <a:xfrm>
                <a:off x="4846" y="2920"/>
                <a:ext cx="9" cy="613"/>
              </a:xfrm>
              <a:prstGeom prst="rect">
                <a:avLst/>
              </a:prstGeom>
              <a:solidFill>
                <a:srgbClr val="FAFCF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1" name="Rectangle 8487"/>
              <p:cNvSpPr>
                <a:spLocks noChangeArrowheads="1"/>
              </p:cNvSpPr>
              <p:nvPr/>
            </p:nvSpPr>
            <p:spPr bwMode="auto">
              <a:xfrm>
                <a:off x="4855" y="2920"/>
                <a:ext cx="19" cy="613"/>
              </a:xfrm>
              <a:prstGeom prst="rect">
                <a:avLst/>
              </a:prstGeom>
              <a:solidFill>
                <a:srgbClr val="FDFEF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2" name="Rectangle 8488"/>
              <p:cNvSpPr>
                <a:spLocks noChangeArrowheads="1"/>
              </p:cNvSpPr>
              <p:nvPr/>
            </p:nvSpPr>
            <p:spPr bwMode="auto">
              <a:xfrm>
                <a:off x="4874" y="2920"/>
                <a:ext cx="9" cy="613"/>
              </a:xfrm>
              <a:prstGeom prst="rect">
                <a:avLst/>
              </a:prstGeom>
              <a:solidFill>
                <a:srgbClr val="FBFDF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3" name="Rectangle 8489"/>
              <p:cNvSpPr>
                <a:spLocks noChangeArrowheads="1"/>
              </p:cNvSpPr>
              <p:nvPr/>
            </p:nvSpPr>
            <p:spPr bwMode="auto">
              <a:xfrm>
                <a:off x="4883" y="2920"/>
                <a:ext cx="9" cy="613"/>
              </a:xfrm>
              <a:prstGeom prst="rect">
                <a:avLst/>
              </a:prstGeom>
              <a:solidFill>
                <a:srgbClr val="F8FB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4" name="Rectangle 8490"/>
              <p:cNvSpPr>
                <a:spLocks noChangeArrowheads="1"/>
              </p:cNvSpPr>
              <p:nvPr/>
            </p:nvSpPr>
            <p:spPr bwMode="auto">
              <a:xfrm>
                <a:off x="4892" y="2920"/>
                <a:ext cx="10" cy="613"/>
              </a:xfrm>
              <a:prstGeom prst="rect">
                <a:avLst/>
              </a:prstGeom>
              <a:solidFill>
                <a:srgbClr val="F5FAF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5" name="Rectangle 8491"/>
              <p:cNvSpPr>
                <a:spLocks noChangeArrowheads="1"/>
              </p:cNvSpPr>
              <p:nvPr/>
            </p:nvSpPr>
            <p:spPr bwMode="auto">
              <a:xfrm>
                <a:off x="4902" y="2920"/>
                <a:ext cx="9" cy="613"/>
              </a:xfrm>
              <a:prstGeom prst="rect">
                <a:avLst/>
              </a:prstGeom>
              <a:solidFill>
                <a:srgbClr val="F2F8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6" name="Rectangle 8492"/>
              <p:cNvSpPr>
                <a:spLocks noChangeArrowheads="1"/>
              </p:cNvSpPr>
              <p:nvPr/>
            </p:nvSpPr>
            <p:spPr bwMode="auto">
              <a:xfrm>
                <a:off x="4911" y="2920"/>
                <a:ext cx="9" cy="613"/>
              </a:xfrm>
              <a:prstGeom prst="rect">
                <a:avLst/>
              </a:prstGeom>
              <a:solidFill>
                <a:srgbClr val="EFF7E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7" name="Rectangle 8493"/>
              <p:cNvSpPr>
                <a:spLocks noChangeArrowheads="1"/>
              </p:cNvSpPr>
              <p:nvPr/>
            </p:nvSpPr>
            <p:spPr bwMode="auto">
              <a:xfrm>
                <a:off x="4920" y="2920"/>
                <a:ext cx="9" cy="613"/>
              </a:xfrm>
              <a:prstGeom prst="rect">
                <a:avLst/>
              </a:prstGeom>
              <a:solidFill>
                <a:srgbClr val="ECF5E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8" name="Rectangle 8494"/>
              <p:cNvSpPr>
                <a:spLocks noChangeArrowheads="1"/>
              </p:cNvSpPr>
              <p:nvPr/>
            </p:nvSpPr>
            <p:spPr bwMode="auto">
              <a:xfrm>
                <a:off x="4929" y="2920"/>
                <a:ext cx="10" cy="613"/>
              </a:xfrm>
              <a:prstGeom prst="rect">
                <a:avLst/>
              </a:prstGeom>
              <a:solidFill>
                <a:srgbClr val="E9F3E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9" name="Rectangle 8495"/>
              <p:cNvSpPr>
                <a:spLocks noChangeArrowheads="1"/>
              </p:cNvSpPr>
              <p:nvPr/>
            </p:nvSpPr>
            <p:spPr bwMode="auto">
              <a:xfrm>
                <a:off x="4939" y="2920"/>
                <a:ext cx="9" cy="613"/>
              </a:xfrm>
              <a:prstGeom prst="rect">
                <a:avLst/>
              </a:prstGeom>
              <a:solidFill>
                <a:srgbClr val="E6F2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0" name="Rectangle 8496"/>
              <p:cNvSpPr>
                <a:spLocks noChangeArrowheads="1"/>
              </p:cNvSpPr>
              <p:nvPr/>
            </p:nvSpPr>
            <p:spPr bwMode="auto">
              <a:xfrm>
                <a:off x="4948" y="2920"/>
                <a:ext cx="9" cy="613"/>
              </a:xfrm>
              <a:prstGeom prst="rect">
                <a:avLst/>
              </a:prstGeom>
              <a:solidFill>
                <a:srgbClr val="E3F0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1" name="Rectangle 8497"/>
              <p:cNvSpPr>
                <a:spLocks noChangeArrowheads="1"/>
              </p:cNvSpPr>
              <p:nvPr/>
            </p:nvSpPr>
            <p:spPr bwMode="auto">
              <a:xfrm>
                <a:off x="4957" y="2920"/>
                <a:ext cx="10" cy="613"/>
              </a:xfrm>
              <a:prstGeom prst="rect">
                <a:avLst/>
              </a:prstGeom>
              <a:solidFill>
                <a:srgbClr val="E0E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2" name="Rectangle 8498"/>
              <p:cNvSpPr>
                <a:spLocks noChangeArrowheads="1"/>
              </p:cNvSpPr>
              <p:nvPr/>
            </p:nvSpPr>
            <p:spPr bwMode="auto">
              <a:xfrm>
                <a:off x="4967" y="2920"/>
                <a:ext cx="9" cy="613"/>
              </a:xfrm>
              <a:prstGeom prst="rect">
                <a:avLst/>
              </a:prstGeom>
              <a:solidFill>
                <a:srgbClr val="DCEE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3" name="Rectangle 8499"/>
              <p:cNvSpPr>
                <a:spLocks noChangeArrowheads="1"/>
              </p:cNvSpPr>
              <p:nvPr/>
            </p:nvSpPr>
            <p:spPr bwMode="auto">
              <a:xfrm>
                <a:off x="4976" y="2920"/>
                <a:ext cx="9" cy="613"/>
              </a:xfrm>
              <a:prstGeom prst="rect">
                <a:avLst/>
              </a:prstGeom>
              <a:solidFill>
                <a:srgbClr val="D9E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4" name="Rectangle 8500"/>
              <p:cNvSpPr>
                <a:spLocks noChangeArrowheads="1"/>
              </p:cNvSpPr>
              <p:nvPr/>
            </p:nvSpPr>
            <p:spPr bwMode="auto">
              <a:xfrm>
                <a:off x="4985" y="2920"/>
                <a:ext cx="10" cy="613"/>
              </a:xfrm>
              <a:prstGeom prst="rect">
                <a:avLst/>
              </a:prstGeom>
              <a:solidFill>
                <a:srgbClr val="D6EB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5" name="Rectangle 8501"/>
              <p:cNvSpPr>
                <a:spLocks noChangeArrowheads="1"/>
              </p:cNvSpPr>
              <p:nvPr/>
            </p:nvSpPr>
            <p:spPr bwMode="auto">
              <a:xfrm>
                <a:off x="4995" y="2920"/>
                <a:ext cx="9" cy="613"/>
              </a:xfrm>
              <a:prstGeom prst="rect">
                <a:avLst/>
              </a:prstGeom>
              <a:solidFill>
                <a:srgbClr val="D3E9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6" name="Rectangle 8502"/>
              <p:cNvSpPr>
                <a:spLocks noChangeArrowheads="1"/>
              </p:cNvSpPr>
              <p:nvPr/>
            </p:nvSpPr>
            <p:spPr bwMode="auto">
              <a:xfrm>
                <a:off x="5004" y="2920"/>
                <a:ext cx="9" cy="613"/>
              </a:xfrm>
              <a:prstGeom prst="rect">
                <a:avLst/>
              </a:prstGeom>
              <a:solidFill>
                <a:srgbClr val="D0E8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7" name="Rectangle 8503"/>
              <p:cNvSpPr>
                <a:spLocks noChangeArrowheads="1"/>
              </p:cNvSpPr>
              <p:nvPr/>
            </p:nvSpPr>
            <p:spPr bwMode="auto">
              <a:xfrm>
                <a:off x="5013" y="2920"/>
                <a:ext cx="9" cy="613"/>
              </a:xfrm>
              <a:prstGeom prst="rect">
                <a:avLst/>
              </a:prstGeom>
              <a:solidFill>
                <a:srgbClr val="CD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8" name="Rectangle 8504"/>
              <p:cNvSpPr>
                <a:spLocks noChangeArrowheads="1"/>
              </p:cNvSpPr>
              <p:nvPr/>
            </p:nvSpPr>
            <p:spPr bwMode="auto">
              <a:xfrm>
                <a:off x="5022" y="2920"/>
                <a:ext cx="10" cy="613"/>
              </a:xfrm>
              <a:prstGeom prst="rect">
                <a:avLst/>
              </a:prstGeom>
              <a:solidFill>
                <a:srgbClr val="CAE5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9" name="Rectangle 8505"/>
              <p:cNvSpPr>
                <a:spLocks noChangeArrowheads="1"/>
              </p:cNvSpPr>
              <p:nvPr/>
            </p:nvSpPr>
            <p:spPr bwMode="auto">
              <a:xfrm>
                <a:off x="5032" y="2920"/>
                <a:ext cx="9" cy="613"/>
              </a:xfrm>
              <a:prstGeom prst="rect">
                <a:avLst/>
              </a:prstGeom>
              <a:solidFill>
                <a:srgbClr val="C7E3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0" name="Rectangle 8506"/>
              <p:cNvSpPr>
                <a:spLocks noChangeArrowheads="1"/>
              </p:cNvSpPr>
              <p:nvPr/>
            </p:nvSpPr>
            <p:spPr bwMode="auto">
              <a:xfrm>
                <a:off x="5041" y="2920"/>
                <a:ext cx="9" cy="613"/>
              </a:xfrm>
              <a:prstGeom prst="rect">
                <a:avLst/>
              </a:prstGeom>
              <a:solidFill>
                <a:srgbClr val="C4E2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1" name="Rectangle 8507"/>
              <p:cNvSpPr>
                <a:spLocks noChangeArrowheads="1"/>
              </p:cNvSpPr>
              <p:nvPr/>
            </p:nvSpPr>
            <p:spPr bwMode="auto">
              <a:xfrm>
                <a:off x="5050" y="2920"/>
                <a:ext cx="10" cy="613"/>
              </a:xfrm>
              <a:prstGeom prst="rect">
                <a:avLst/>
              </a:prstGeom>
              <a:solidFill>
                <a:srgbClr val="C0E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2" name="Rectangle 8508"/>
              <p:cNvSpPr>
                <a:spLocks noChangeArrowheads="1"/>
              </p:cNvSpPr>
              <p:nvPr/>
            </p:nvSpPr>
            <p:spPr bwMode="auto">
              <a:xfrm>
                <a:off x="5060" y="2920"/>
                <a:ext cx="9" cy="613"/>
              </a:xfrm>
              <a:prstGeom prst="rect">
                <a:avLst/>
              </a:prstGeom>
              <a:solidFill>
                <a:srgbClr val="BDDE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3" name="Rectangle 8509"/>
              <p:cNvSpPr>
                <a:spLocks noChangeArrowheads="1"/>
              </p:cNvSpPr>
              <p:nvPr/>
            </p:nvSpPr>
            <p:spPr bwMode="auto">
              <a:xfrm>
                <a:off x="5069" y="2920"/>
                <a:ext cx="9" cy="613"/>
              </a:xfrm>
              <a:prstGeom prst="rect">
                <a:avLst/>
              </a:prstGeom>
              <a:solidFill>
                <a:srgbClr val="BADD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4" name="Rectangle 8510"/>
              <p:cNvSpPr>
                <a:spLocks noChangeArrowheads="1"/>
              </p:cNvSpPr>
              <p:nvPr/>
            </p:nvSpPr>
            <p:spPr bwMode="auto">
              <a:xfrm>
                <a:off x="5078" y="2920"/>
                <a:ext cx="10" cy="613"/>
              </a:xfrm>
              <a:prstGeom prst="rect">
                <a:avLst/>
              </a:prstGeom>
              <a:solidFill>
                <a:srgbClr val="B7DB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5" name="Rectangle 8511"/>
              <p:cNvSpPr>
                <a:spLocks noChangeArrowheads="1"/>
              </p:cNvSpPr>
              <p:nvPr/>
            </p:nvSpPr>
            <p:spPr bwMode="auto">
              <a:xfrm>
                <a:off x="5088" y="2920"/>
                <a:ext cx="9" cy="613"/>
              </a:xfrm>
              <a:prstGeom prst="rect">
                <a:avLst/>
              </a:prstGeom>
              <a:solidFill>
                <a:srgbClr val="B4D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6" name="Rectangle 8512"/>
              <p:cNvSpPr>
                <a:spLocks noChangeArrowheads="1"/>
              </p:cNvSpPr>
              <p:nvPr/>
            </p:nvSpPr>
            <p:spPr bwMode="auto">
              <a:xfrm>
                <a:off x="5097" y="2920"/>
                <a:ext cx="9" cy="613"/>
              </a:xfrm>
              <a:prstGeom prst="rect">
                <a:avLst/>
              </a:prstGeom>
              <a:solidFill>
                <a:srgbClr val="B1D8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7" name="Rectangle 8513"/>
              <p:cNvSpPr>
                <a:spLocks noChangeArrowheads="1"/>
              </p:cNvSpPr>
              <p:nvPr/>
            </p:nvSpPr>
            <p:spPr bwMode="auto">
              <a:xfrm>
                <a:off x="5106" y="2920"/>
                <a:ext cx="9" cy="613"/>
              </a:xfrm>
              <a:prstGeom prst="rect">
                <a:avLst/>
              </a:prstGeom>
              <a:solidFill>
                <a:srgbClr val="AED7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8" name="Rectangle 8514"/>
              <p:cNvSpPr>
                <a:spLocks noChangeArrowheads="1"/>
              </p:cNvSpPr>
              <p:nvPr/>
            </p:nvSpPr>
            <p:spPr bwMode="auto">
              <a:xfrm>
                <a:off x="5115" y="2920"/>
                <a:ext cx="10" cy="613"/>
              </a:xfrm>
              <a:prstGeom prst="rect">
                <a:avLst/>
              </a:prstGeom>
              <a:solidFill>
                <a:srgbClr val="ABD5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9" name="Rectangle 8515"/>
              <p:cNvSpPr>
                <a:spLocks noChangeArrowheads="1"/>
              </p:cNvSpPr>
              <p:nvPr/>
            </p:nvSpPr>
            <p:spPr bwMode="auto">
              <a:xfrm>
                <a:off x="5125" y="2920"/>
                <a:ext cx="9" cy="613"/>
              </a:xfrm>
              <a:prstGeom prst="rect">
                <a:avLst/>
              </a:prstGeom>
              <a:solidFill>
                <a:srgbClr val="A8D3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0" name="Rectangle 8516"/>
              <p:cNvSpPr>
                <a:spLocks noChangeArrowheads="1"/>
              </p:cNvSpPr>
              <p:nvPr/>
            </p:nvSpPr>
            <p:spPr bwMode="auto">
              <a:xfrm>
                <a:off x="5134" y="2920"/>
                <a:ext cx="9" cy="613"/>
              </a:xfrm>
              <a:prstGeom prst="rect">
                <a:avLst/>
              </a:prstGeom>
              <a:solidFill>
                <a:srgbClr val="A5D2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1" name="Rectangle 8517"/>
              <p:cNvSpPr>
                <a:spLocks noChangeArrowheads="1"/>
              </p:cNvSpPr>
              <p:nvPr/>
            </p:nvSpPr>
            <p:spPr bwMode="auto">
              <a:xfrm>
                <a:off x="5143" y="2920"/>
                <a:ext cx="10" cy="613"/>
              </a:xfrm>
              <a:prstGeom prst="rect">
                <a:avLst/>
              </a:prstGeom>
              <a:solidFill>
                <a:srgbClr val="A1D0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2" name="Rectangle 8518"/>
              <p:cNvSpPr>
                <a:spLocks noChangeArrowheads="1"/>
              </p:cNvSpPr>
              <p:nvPr/>
            </p:nvSpPr>
            <p:spPr bwMode="auto">
              <a:xfrm>
                <a:off x="5153" y="2920"/>
                <a:ext cx="9" cy="613"/>
              </a:xfrm>
              <a:prstGeom prst="rect">
                <a:avLst/>
              </a:prstGeom>
              <a:solidFill>
                <a:srgbClr val="9ECF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3" name="Rectangle 8519"/>
              <p:cNvSpPr>
                <a:spLocks noChangeArrowheads="1"/>
              </p:cNvSpPr>
              <p:nvPr/>
            </p:nvSpPr>
            <p:spPr bwMode="auto">
              <a:xfrm>
                <a:off x="5162" y="2920"/>
                <a:ext cx="9" cy="613"/>
              </a:xfrm>
              <a:prstGeom prst="rect">
                <a:avLst/>
              </a:prstGeom>
              <a:solidFill>
                <a:srgbClr val="9BCD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4" name="Rectangle 8520"/>
              <p:cNvSpPr>
                <a:spLocks noChangeArrowheads="1"/>
              </p:cNvSpPr>
              <p:nvPr/>
            </p:nvSpPr>
            <p:spPr bwMode="auto">
              <a:xfrm>
                <a:off x="5171" y="2920"/>
                <a:ext cx="10" cy="613"/>
              </a:xfrm>
              <a:prstGeom prst="rect">
                <a:avLst/>
              </a:prstGeom>
              <a:solidFill>
                <a:srgbClr val="98CB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5" name="Rectangle 8521"/>
              <p:cNvSpPr>
                <a:spLocks noChangeArrowheads="1"/>
              </p:cNvSpPr>
              <p:nvPr/>
            </p:nvSpPr>
            <p:spPr bwMode="auto">
              <a:xfrm>
                <a:off x="5181" y="2920"/>
                <a:ext cx="9" cy="613"/>
              </a:xfrm>
              <a:prstGeom prst="rect">
                <a:avLst/>
              </a:prstGeom>
              <a:solidFill>
                <a:srgbClr val="95CA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6" name="Rectangle 8522"/>
              <p:cNvSpPr>
                <a:spLocks noChangeArrowheads="1"/>
              </p:cNvSpPr>
              <p:nvPr/>
            </p:nvSpPr>
            <p:spPr bwMode="auto">
              <a:xfrm>
                <a:off x="5190" y="2920"/>
                <a:ext cx="9" cy="613"/>
              </a:xfrm>
              <a:prstGeom prst="rect">
                <a:avLst/>
              </a:prstGeom>
              <a:solidFill>
                <a:srgbClr val="92C8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7" name="Rectangle 8523"/>
              <p:cNvSpPr>
                <a:spLocks noChangeArrowheads="1"/>
              </p:cNvSpPr>
              <p:nvPr/>
            </p:nvSpPr>
            <p:spPr bwMode="auto">
              <a:xfrm>
                <a:off x="5199" y="2920"/>
                <a:ext cx="9" cy="613"/>
              </a:xfrm>
              <a:prstGeom prst="rect">
                <a:avLst/>
              </a:prstGeom>
              <a:solidFill>
                <a:srgbClr val="8FC7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8" name="Rectangle 8524"/>
              <p:cNvSpPr>
                <a:spLocks noChangeArrowheads="1"/>
              </p:cNvSpPr>
              <p:nvPr/>
            </p:nvSpPr>
            <p:spPr bwMode="auto">
              <a:xfrm>
                <a:off x="5208" y="2920"/>
                <a:ext cx="10" cy="613"/>
              </a:xfrm>
              <a:prstGeom prst="rect">
                <a:avLst/>
              </a:prstGeom>
              <a:solidFill>
                <a:srgbClr val="8CC5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" name="Rectangle 8525"/>
              <p:cNvSpPr>
                <a:spLocks noChangeArrowheads="1"/>
              </p:cNvSpPr>
              <p:nvPr/>
            </p:nvSpPr>
            <p:spPr bwMode="auto">
              <a:xfrm>
                <a:off x="5218" y="2920"/>
                <a:ext cx="9" cy="613"/>
              </a:xfrm>
              <a:prstGeom prst="rect">
                <a:avLst/>
              </a:prstGeom>
              <a:solidFill>
                <a:srgbClr val="89C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" name="Rectangle 8526"/>
              <p:cNvSpPr>
                <a:spLocks noChangeArrowheads="1"/>
              </p:cNvSpPr>
              <p:nvPr/>
            </p:nvSpPr>
            <p:spPr bwMode="auto">
              <a:xfrm>
                <a:off x="5227" y="2920"/>
                <a:ext cx="9" cy="613"/>
              </a:xfrm>
              <a:prstGeom prst="rect">
                <a:avLst/>
              </a:prstGeom>
              <a:solidFill>
                <a:srgbClr val="86C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" name="Rectangle 8527"/>
              <p:cNvSpPr>
                <a:spLocks noChangeArrowheads="1"/>
              </p:cNvSpPr>
              <p:nvPr/>
            </p:nvSpPr>
            <p:spPr bwMode="auto">
              <a:xfrm>
                <a:off x="5236" y="2920"/>
                <a:ext cx="10" cy="613"/>
              </a:xfrm>
              <a:prstGeom prst="rect">
                <a:avLst/>
              </a:prstGeom>
              <a:solidFill>
                <a:srgbClr val="83C0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" name="Rectangle 8528"/>
              <p:cNvSpPr>
                <a:spLocks noChangeArrowheads="1"/>
              </p:cNvSpPr>
              <p:nvPr/>
            </p:nvSpPr>
            <p:spPr bwMode="auto">
              <a:xfrm>
                <a:off x="5246" y="2920"/>
                <a:ext cx="9" cy="613"/>
              </a:xfrm>
              <a:prstGeom prst="rect">
                <a:avLst/>
              </a:prstGeom>
              <a:solidFill>
                <a:srgbClr val="80BF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3" name="Rectangle 8529"/>
              <p:cNvSpPr>
                <a:spLocks noChangeArrowheads="1"/>
              </p:cNvSpPr>
              <p:nvPr/>
            </p:nvSpPr>
            <p:spPr bwMode="auto">
              <a:xfrm>
                <a:off x="5255" y="2920"/>
                <a:ext cx="9" cy="613"/>
              </a:xfrm>
              <a:prstGeom prst="rect">
                <a:avLst/>
              </a:prstGeom>
              <a:solidFill>
                <a:srgbClr val="7DBD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4" name="Rectangle 8530"/>
              <p:cNvSpPr>
                <a:spLocks noChangeArrowheads="1"/>
              </p:cNvSpPr>
              <p:nvPr/>
            </p:nvSpPr>
            <p:spPr bwMode="auto">
              <a:xfrm>
                <a:off x="5264" y="2920"/>
                <a:ext cx="10" cy="613"/>
              </a:xfrm>
              <a:prstGeom prst="rect">
                <a:avLst/>
              </a:prstGeom>
              <a:solidFill>
                <a:srgbClr val="7ABC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" name="Rectangle 8531"/>
              <p:cNvSpPr>
                <a:spLocks noChangeArrowheads="1"/>
              </p:cNvSpPr>
              <p:nvPr/>
            </p:nvSpPr>
            <p:spPr bwMode="auto">
              <a:xfrm>
                <a:off x="5274" y="2920"/>
                <a:ext cx="9" cy="613"/>
              </a:xfrm>
              <a:prstGeom prst="rect">
                <a:avLst/>
              </a:prstGeom>
              <a:solidFill>
                <a:srgbClr val="76BB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" name="Rectangle 8532"/>
              <p:cNvSpPr>
                <a:spLocks noChangeArrowheads="1"/>
              </p:cNvSpPr>
              <p:nvPr/>
            </p:nvSpPr>
            <p:spPr bwMode="auto">
              <a:xfrm>
                <a:off x="5283" y="2920"/>
                <a:ext cx="9" cy="613"/>
              </a:xfrm>
              <a:prstGeom prst="rect">
                <a:avLst/>
              </a:prstGeom>
              <a:solidFill>
                <a:srgbClr val="73B9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" name="Rectangle 8533"/>
              <p:cNvSpPr>
                <a:spLocks noChangeArrowheads="1"/>
              </p:cNvSpPr>
              <p:nvPr/>
            </p:nvSpPr>
            <p:spPr bwMode="auto">
              <a:xfrm>
                <a:off x="5292" y="2920"/>
                <a:ext cx="9" cy="613"/>
              </a:xfrm>
              <a:prstGeom prst="rect">
                <a:avLst/>
              </a:prstGeom>
              <a:solidFill>
                <a:srgbClr val="70B87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" name="Rectangle 8534"/>
              <p:cNvSpPr>
                <a:spLocks noChangeArrowheads="1"/>
              </p:cNvSpPr>
              <p:nvPr/>
            </p:nvSpPr>
            <p:spPr bwMode="auto">
              <a:xfrm>
                <a:off x="5301" y="2920"/>
                <a:ext cx="10" cy="613"/>
              </a:xfrm>
              <a:prstGeom prst="rect">
                <a:avLst/>
              </a:prstGeom>
              <a:solidFill>
                <a:srgbClr val="6DB66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" name="Rectangle 8535"/>
              <p:cNvSpPr>
                <a:spLocks noChangeArrowheads="1"/>
              </p:cNvSpPr>
              <p:nvPr/>
            </p:nvSpPr>
            <p:spPr bwMode="auto">
              <a:xfrm>
                <a:off x="5311" y="2920"/>
                <a:ext cx="9" cy="613"/>
              </a:xfrm>
              <a:prstGeom prst="rect">
                <a:avLst/>
              </a:prstGeom>
              <a:solidFill>
                <a:srgbClr val="6AB56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" name="Rectangle 8536"/>
              <p:cNvSpPr>
                <a:spLocks noChangeArrowheads="1"/>
              </p:cNvSpPr>
              <p:nvPr/>
            </p:nvSpPr>
            <p:spPr bwMode="auto">
              <a:xfrm>
                <a:off x="5320" y="2920"/>
                <a:ext cx="9" cy="613"/>
              </a:xfrm>
              <a:prstGeom prst="rect">
                <a:avLst/>
              </a:prstGeom>
              <a:solidFill>
                <a:srgbClr val="67B36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" name="Rectangle 8537"/>
              <p:cNvSpPr>
                <a:spLocks noChangeArrowheads="1"/>
              </p:cNvSpPr>
              <p:nvPr/>
            </p:nvSpPr>
            <p:spPr bwMode="auto">
              <a:xfrm>
                <a:off x="5329" y="2920"/>
                <a:ext cx="10" cy="613"/>
              </a:xfrm>
              <a:prstGeom prst="rect">
                <a:avLst/>
              </a:prstGeom>
              <a:solidFill>
                <a:srgbClr val="64B26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" name="Rectangle 8538"/>
              <p:cNvSpPr>
                <a:spLocks noChangeArrowheads="1"/>
              </p:cNvSpPr>
              <p:nvPr/>
            </p:nvSpPr>
            <p:spPr bwMode="auto">
              <a:xfrm>
                <a:off x="5339" y="2920"/>
                <a:ext cx="9" cy="613"/>
              </a:xfrm>
              <a:prstGeom prst="rect">
                <a:avLst/>
              </a:prstGeom>
              <a:solidFill>
                <a:srgbClr val="61B06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3" name="Rectangle 8539"/>
              <p:cNvSpPr>
                <a:spLocks noChangeArrowheads="1"/>
              </p:cNvSpPr>
              <p:nvPr/>
            </p:nvSpPr>
            <p:spPr bwMode="auto">
              <a:xfrm>
                <a:off x="5348" y="2920"/>
                <a:ext cx="9" cy="613"/>
              </a:xfrm>
              <a:prstGeom prst="rect">
                <a:avLst/>
              </a:prstGeom>
              <a:solidFill>
                <a:srgbClr val="5EAF5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" name="Rectangle 8540"/>
              <p:cNvSpPr>
                <a:spLocks noChangeArrowheads="1"/>
              </p:cNvSpPr>
              <p:nvPr/>
            </p:nvSpPr>
            <p:spPr bwMode="auto">
              <a:xfrm>
                <a:off x="5357" y="2920"/>
                <a:ext cx="10" cy="613"/>
              </a:xfrm>
              <a:prstGeom prst="rect">
                <a:avLst/>
              </a:prstGeom>
              <a:solidFill>
                <a:srgbClr val="5AAD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" name="Rectangle 8541"/>
              <p:cNvSpPr>
                <a:spLocks noChangeArrowheads="1"/>
              </p:cNvSpPr>
              <p:nvPr/>
            </p:nvSpPr>
            <p:spPr bwMode="auto">
              <a:xfrm>
                <a:off x="5367" y="2920"/>
                <a:ext cx="9" cy="613"/>
              </a:xfrm>
              <a:prstGeom prst="rect">
                <a:avLst/>
              </a:prstGeom>
              <a:solidFill>
                <a:srgbClr val="57AB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" name="Rectangle 8542"/>
              <p:cNvSpPr>
                <a:spLocks noChangeArrowheads="1"/>
              </p:cNvSpPr>
              <p:nvPr/>
            </p:nvSpPr>
            <p:spPr bwMode="auto">
              <a:xfrm>
                <a:off x="5376" y="2920"/>
                <a:ext cx="9" cy="613"/>
              </a:xfrm>
              <a:prstGeom prst="rect">
                <a:avLst/>
              </a:prstGeom>
              <a:solidFill>
                <a:srgbClr val="54AA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" name="Rectangle 8543"/>
              <p:cNvSpPr>
                <a:spLocks noChangeArrowheads="1"/>
              </p:cNvSpPr>
              <p:nvPr/>
            </p:nvSpPr>
            <p:spPr bwMode="auto">
              <a:xfrm>
                <a:off x="5385" y="2920"/>
                <a:ext cx="9" cy="613"/>
              </a:xfrm>
              <a:prstGeom prst="rect">
                <a:avLst/>
              </a:prstGeom>
              <a:solidFill>
                <a:srgbClr val="51A85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8" name="Rectangle 8544"/>
              <p:cNvSpPr>
                <a:spLocks noChangeArrowheads="1"/>
              </p:cNvSpPr>
              <p:nvPr/>
            </p:nvSpPr>
            <p:spPr bwMode="auto">
              <a:xfrm>
                <a:off x="5394" y="2920"/>
                <a:ext cx="10" cy="613"/>
              </a:xfrm>
              <a:prstGeom prst="rect">
                <a:avLst/>
              </a:prstGeom>
              <a:solidFill>
                <a:srgbClr val="4EA7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9" name="Rectangle 8545"/>
              <p:cNvSpPr>
                <a:spLocks noChangeArrowheads="1"/>
              </p:cNvSpPr>
              <p:nvPr/>
            </p:nvSpPr>
            <p:spPr bwMode="auto">
              <a:xfrm>
                <a:off x="5404" y="2920"/>
                <a:ext cx="9" cy="613"/>
              </a:xfrm>
              <a:prstGeom prst="rect">
                <a:avLst/>
              </a:prstGeom>
              <a:solidFill>
                <a:srgbClr val="4BA5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0" name="Rectangle 8546"/>
              <p:cNvSpPr>
                <a:spLocks noChangeArrowheads="1"/>
              </p:cNvSpPr>
              <p:nvPr/>
            </p:nvSpPr>
            <p:spPr bwMode="auto">
              <a:xfrm>
                <a:off x="5413" y="2920"/>
                <a:ext cx="9" cy="613"/>
              </a:xfrm>
              <a:prstGeom prst="rect">
                <a:avLst/>
              </a:prstGeom>
              <a:solidFill>
                <a:srgbClr val="48A44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1" name="Rectangle 8547"/>
              <p:cNvSpPr>
                <a:spLocks noChangeArrowheads="1"/>
              </p:cNvSpPr>
              <p:nvPr/>
            </p:nvSpPr>
            <p:spPr bwMode="auto">
              <a:xfrm>
                <a:off x="5422" y="2920"/>
                <a:ext cx="10" cy="613"/>
              </a:xfrm>
              <a:prstGeom prst="rect">
                <a:avLst/>
              </a:prstGeom>
              <a:solidFill>
                <a:srgbClr val="45A24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" name="Rectangle 8548"/>
              <p:cNvSpPr>
                <a:spLocks noChangeArrowheads="1"/>
              </p:cNvSpPr>
              <p:nvPr/>
            </p:nvSpPr>
            <p:spPr bwMode="auto">
              <a:xfrm>
                <a:off x="5432" y="2920"/>
                <a:ext cx="9" cy="613"/>
              </a:xfrm>
              <a:prstGeom prst="rect">
                <a:avLst/>
              </a:prstGeom>
              <a:solidFill>
                <a:srgbClr val="42A04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" name="Rectangle 8549"/>
              <p:cNvSpPr>
                <a:spLocks noChangeArrowheads="1"/>
              </p:cNvSpPr>
              <p:nvPr/>
            </p:nvSpPr>
            <p:spPr bwMode="auto">
              <a:xfrm>
                <a:off x="5441" y="2920"/>
                <a:ext cx="9" cy="613"/>
              </a:xfrm>
              <a:prstGeom prst="rect">
                <a:avLst/>
              </a:prstGeom>
              <a:solidFill>
                <a:srgbClr val="3F9F3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" name="Rectangle 8550"/>
              <p:cNvSpPr>
                <a:spLocks noChangeArrowheads="1"/>
              </p:cNvSpPr>
              <p:nvPr/>
            </p:nvSpPr>
            <p:spPr bwMode="auto">
              <a:xfrm>
                <a:off x="5450" y="2920"/>
                <a:ext cx="10" cy="613"/>
              </a:xfrm>
              <a:prstGeom prst="rect">
                <a:avLst/>
              </a:prstGeom>
              <a:solidFill>
                <a:srgbClr val="3B9D3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" name="Rectangle 8551"/>
              <p:cNvSpPr>
                <a:spLocks noChangeArrowheads="1"/>
              </p:cNvSpPr>
              <p:nvPr/>
            </p:nvSpPr>
            <p:spPr bwMode="auto">
              <a:xfrm>
                <a:off x="5460" y="2920"/>
                <a:ext cx="9" cy="613"/>
              </a:xfrm>
              <a:prstGeom prst="rect">
                <a:avLst/>
              </a:prstGeom>
              <a:solidFill>
                <a:srgbClr val="389C3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6" name="Rectangle 8552"/>
              <p:cNvSpPr>
                <a:spLocks noChangeArrowheads="1"/>
              </p:cNvSpPr>
              <p:nvPr/>
            </p:nvSpPr>
            <p:spPr bwMode="auto">
              <a:xfrm>
                <a:off x="4257" y="2934"/>
                <a:ext cx="1209" cy="593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" name="Freeform 8553"/>
              <p:cNvSpPr>
                <a:spLocks/>
              </p:cNvSpPr>
              <p:nvPr/>
            </p:nvSpPr>
            <p:spPr bwMode="auto">
              <a:xfrm>
                <a:off x="4198" y="2826"/>
                <a:ext cx="1337" cy="100"/>
              </a:xfrm>
              <a:custGeom>
                <a:avLst/>
                <a:gdLst>
                  <a:gd name="T0" fmla="*/ 0 w 1337"/>
                  <a:gd name="T1" fmla="*/ 0 h 100"/>
                  <a:gd name="T2" fmla="*/ 77 w 1337"/>
                  <a:gd name="T3" fmla="*/ 100 h 100"/>
                  <a:gd name="T4" fmla="*/ 1259 w 1337"/>
                  <a:gd name="T5" fmla="*/ 100 h 100"/>
                  <a:gd name="T6" fmla="*/ 1337 w 1337"/>
                  <a:gd name="T7" fmla="*/ 0 h 100"/>
                  <a:gd name="T8" fmla="*/ 0 w 1337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100"/>
                  <a:gd name="T17" fmla="*/ 1337 w 1337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100">
                    <a:moveTo>
                      <a:pt x="0" y="0"/>
                    </a:moveTo>
                    <a:lnTo>
                      <a:pt x="77" y="100"/>
                    </a:lnTo>
                    <a:lnTo>
                      <a:pt x="1259" y="100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" name="Freeform 8554"/>
              <p:cNvSpPr>
                <a:spLocks/>
              </p:cNvSpPr>
              <p:nvPr/>
            </p:nvSpPr>
            <p:spPr bwMode="auto">
              <a:xfrm>
                <a:off x="4198" y="2826"/>
                <a:ext cx="1337" cy="100"/>
              </a:xfrm>
              <a:custGeom>
                <a:avLst/>
                <a:gdLst>
                  <a:gd name="T0" fmla="*/ 0 w 1337"/>
                  <a:gd name="T1" fmla="*/ 0 h 100"/>
                  <a:gd name="T2" fmla="*/ 77 w 1337"/>
                  <a:gd name="T3" fmla="*/ 100 h 100"/>
                  <a:gd name="T4" fmla="*/ 1259 w 1337"/>
                  <a:gd name="T5" fmla="*/ 100 h 100"/>
                  <a:gd name="T6" fmla="*/ 1337 w 1337"/>
                  <a:gd name="T7" fmla="*/ 0 h 100"/>
                  <a:gd name="T8" fmla="*/ 0 w 1337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100"/>
                  <a:gd name="T17" fmla="*/ 1337 w 1337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100">
                    <a:moveTo>
                      <a:pt x="0" y="0"/>
                    </a:moveTo>
                    <a:lnTo>
                      <a:pt x="77" y="100"/>
                    </a:lnTo>
                    <a:lnTo>
                      <a:pt x="1259" y="100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" name="Freeform 8555"/>
              <p:cNvSpPr>
                <a:spLocks/>
              </p:cNvSpPr>
              <p:nvPr/>
            </p:nvSpPr>
            <p:spPr bwMode="auto">
              <a:xfrm>
                <a:off x="4198" y="2826"/>
                <a:ext cx="77" cy="792"/>
              </a:xfrm>
              <a:custGeom>
                <a:avLst/>
                <a:gdLst>
                  <a:gd name="T0" fmla="*/ 0 w 77"/>
                  <a:gd name="T1" fmla="*/ 0 h 792"/>
                  <a:gd name="T2" fmla="*/ 0 w 77"/>
                  <a:gd name="T3" fmla="*/ 792 h 792"/>
                  <a:gd name="T4" fmla="*/ 77 w 77"/>
                  <a:gd name="T5" fmla="*/ 694 h 792"/>
                  <a:gd name="T6" fmla="*/ 77 w 77"/>
                  <a:gd name="T7" fmla="*/ 100 h 792"/>
                  <a:gd name="T8" fmla="*/ 0 w 77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792"/>
                  <a:gd name="T17" fmla="*/ 77 w 77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7" y="694"/>
                    </a:lnTo>
                    <a:lnTo>
                      <a:pt x="77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" name="Freeform 8556"/>
              <p:cNvSpPr>
                <a:spLocks/>
              </p:cNvSpPr>
              <p:nvPr/>
            </p:nvSpPr>
            <p:spPr bwMode="auto">
              <a:xfrm>
                <a:off x="4198" y="2826"/>
                <a:ext cx="77" cy="792"/>
              </a:xfrm>
              <a:custGeom>
                <a:avLst/>
                <a:gdLst>
                  <a:gd name="T0" fmla="*/ 0 w 77"/>
                  <a:gd name="T1" fmla="*/ 0 h 792"/>
                  <a:gd name="T2" fmla="*/ 0 w 77"/>
                  <a:gd name="T3" fmla="*/ 792 h 792"/>
                  <a:gd name="T4" fmla="*/ 77 w 77"/>
                  <a:gd name="T5" fmla="*/ 694 h 792"/>
                  <a:gd name="T6" fmla="*/ 77 w 77"/>
                  <a:gd name="T7" fmla="*/ 100 h 792"/>
                  <a:gd name="T8" fmla="*/ 0 w 77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792"/>
                  <a:gd name="T17" fmla="*/ 77 w 77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7" y="694"/>
                    </a:lnTo>
                    <a:lnTo>
                      <a:pt x="77" y="1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" name="Freeform 8557"/>
              <p:cNvSpPr>
                <a:spLocks/>
              </p:cNvSpPr>
              <p:nvPr/>
            </p:nvSpPr>
            <p:spPr bwMode="auto">
              <a:xfrm>
                <a:off x="4198" y="3520"/>
                <a:ext cx="1337" cy="98"/>
              </a:xfrm>
              <a:custGeom>
                <a:avLst/>
                <a:gdLst>
                  <a:gd name="T0" fmla="*/ 0 w 1337"/>
                  <a:gd name="T1" fmla="*/ 98 h 98"/>
                  <a:gd name="T2" fmla="*/ 1337 w 1337"/>
                  <a:gd name="T3" fmla="*/ 98 h 98"/>
                  <a:gd name="T4" fmla="*/ 1259 w 1337"/>
                  <a:gd name="T5" fmla="*/ 0 h 98"/>
                  <a:gd name="T6" fmla="*/ 77 w 1337"/>
                  <a:gd name="T7" fmla="*/ 0 h 98"/>
                  <a:gd name="T8" fmla="*/ 0 w 1337"/>
                  <a:gd name="T9" fmla="*/ 98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98"/>
                    </a:moveTo>
                    <a:lnTo>
                      <a:pt x="1337" y="98"/>
                    </a:lnTo>
                    <a:lnTo>
                      <a:pt x="1259" y="0"/>
                    </a:lnTo>
                    <a:lnTo>
                      <a:pt x="77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" name="Freeform 8558"/>
              <p:cNvSpPr>
                <a:spLocks/>
              </p:cNvSpPr>
              <p:nvPr/>
            </p:nvSpPr>
            <p:spPr bwMode="auto">
              <a:xfrm>
                <a:off x="4198" y="3520"/>
                <a:ext cx="1337" cy="98"/>
              </a:xfrm>
              <a:custGeom>
                <a:avLst/>
                <a:gdLst>
                  <a:gd name="T0" fmla="*/ 0 w 1337"/>
                  <a:gd name="T1" fmla="*/ 98 h 98"/>
                  <a:gd name="T2" fmla="*/ 1337 w 1337"/>
                  <a:gd name="T3" fmla="*/ 98 h 98"/>
                  <a:gd name="T4" fmla="*/ 1259 w 1337"/>
                  <a:gd name="T5" fmla="*/ 0 h 98"/>
                  <a:gd name="T6" fmla="*/ 77 w 1337"/>
                  <a:gd name="T7" fmla="*/ 0 h 98"/>
                  <a:gd name="T8" fmla="*/ 0 w 1337"/>
                  <a:gd name="T9" fmla="*/ 98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98"/>
                    </a:moveTo>
                    <a:lnTo>
                      <a:pt x="1337" y="98"/>
                    </a:lnTo>
                    <a:lnTo>
                      <a:pt x="1259" y="0"/>
                    </a:lnTo>
                    <a:lnTo>
                      <a:pt x="77" y="0"/>
                    </a:lnTo>
                    <a:lnTo>
                      <a:pt x="0" y="98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" name="Freeform 8559"/>
              <p:cNvSpPr>
                <a:spLocks/>
              </p:cNvSpPr>
              <p:nvPr/>
            </p:nvSpPr>
            <p:spPr bwMode="auto">
              <a:xfrm>
                <a:off x="5457" y="2826"/>
                <a:ext cx="78" cy="792"/>
              </a:xfrm>
              <a:custGeom>
                <a:avLst/>
                <a:gdLst>
                  <a:gd name="T0" fmla="*/ 78 w 78"/>
                  <a:gd name="T1" fmla="*/ 792 h 792"/>
                  <a:gd name="T2" fmla="*/ 78 w 78"/>
                  <a:gd name="T3" fmla="*/ 0 h 792"/>
                  <a:gd name="T4" fmla="*/ 0 w 78"/>
                  <a:gd name="T5" fmla="*/ 100 h 792"/>
                  <a:gd name="T6" fmla="*/ 0 w 78"/>
                  <a:gd name="T7" fmla="*/ 694 h 792"/>
                  <a:gd name="T8" fmla="*/ 78 w 78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78" y="792"/>
                    </a:moveTo>
                    <a:lnTo>
                      <a:pt x="78" y="0"/>
                    </a:lnTo>
                    <a:lnTo>
                      <a:pt x="0" y="100"/>
                    </a:lnTo>
                    <a:lnTo>
                      <a:pt x="0" y="694"/>
                    </a:lnTo>
                    <a:lnTo>
                      <a:pt x="78" y="79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" name="Freeform 8560"/>
              <p:cNvSpPr>
                <a:spLocks/>
              </p:cNvSpPr>
              <p:nvPr/>
            </p:nvSpPr>
            <p:spPr bwMode="auto">
              <a:xfrm>
                <a:off x="5457" y="2826"/>
                <a:ext cx="78" cy="792"/>
              </a:xfrm>
              <a:custGeom>
                <a:avLst/>
                <a:gdLst>
                  <a:gd name="T0" fmla="*/ 78 w 78"/>
                  <a:gd name="T1" fmla="*/ 792 h 792"/>
                  <a:gd name="T2" fmla="*/ 78 w 78"/>
                  <a:gd name="T3" fmla="*/ 0 h 792"/>
                  <a:gd name="T4" fmla="*/ 0 w 78"/>
                  <a:gd name="T5" fmla="*/ 100 h 792"/>
                  <a:gd name="T6" fmla="*/ 0 w 78"/>
                  <a:gd name="T7" fmla="*/ 694 h 792"/>
                  <a:gd name="T8" fmla="*/ 78 w 78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78" y="792"/>
                    </a:moveTo>
                    <a:lnTo>
                      <a:pt x="78" y="0"/>
                    </a:lnTo>
                    <a:lnTo>
                      <a:pt x="0" y="100"/>
                    </a:lnTo>
                    <a:lnTo>
                      <a:pt x="0" y="694"/>
                    </a:lnTo>
                    <a:lnTo>
                      <a:pt x="78" y="792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" name="Rectangle 8561"/>
              <p:cNvSpPr>
                <a:spLocks noChangeArrowheads="1"/>
              </p:cNvSpPr>
              <p:nvPr/>
            </p:nvSpPr>
            <p:spPr bwMode="auto">
              <a:xfrm>
                <a:off x="4198" y="2826"/>
                <a:ext cx="1337" cy="792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6" name="Rectangle 8562"/>
              <p:cNvSpPr>
                <a:spLocks noChangeArrowheads="1"/>
              </p:cNvSpPr>
              <p:nvPr/>
            </p:nvSpPr>
            <p:spPr bwMode="auto">
              <a:xfrm>
                <a:off x="4275" y="2926"/>
                <a:ext cx="1182" cy="594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7" name="Line 8563"/>
              <p:cNvSpPr>
                <a:spLocks noChangeShapeType="1"/>
              </p:cNvSpPr>
              <p:nvPr/>
            </p:nvSpPr>
            <p:spPr bwMode="auto">
              <a:xfrm>
                <a:off x="4198" y="2826"/>
                <a:ext cx="77" cy="100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8" name="Line 8564"/>
              <p:cNvSpPr>
                <a:spLocks noChangeShapeType="1"/>
              </p:cNvSpPr>
              <p:nvPr/>
            </p:nvSpPr>
            <p:spPr bwMode="auto">
              <a:xfrm flipV="1">
                <a:off x="4198" y="3520"/>
                <a:ext cx="77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9" name="Line 8565"/>
              <p:cNvSpPr>
                <a:spLocks noChangeShapeType="1"/>
              </p:cNvSpPr>
              <p:nvPr/>
            </p:nvSpPr>
            <p:spPr bwMode="auto">
              <a:xfrm flipH="1" flipV="1">
                <a:off x="5457" y="3520"/>
                <a:ext cx="78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0" name="Line 8566"/>
              <p:cNvSpPr>
                <a:spLocks noChangeShapeType="1"/>
              </p:cNvSpPr>
              <p:nvPr/>
            </p:nvSpPr>
            <p:spPr bwMode="auto">
              <a:xfrm flipH="1">
                <a:off x="5457" y="2826"/>
                <a:ext cx="78" cy="100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1" name="Freeform 8567"/>
              <p:cNvSpPr>
                <a:spLocks/>
              </p:cNvSpPr>
              <p:nvPr/>
            </p:nvSpPr>
            <p:spPr bwMode="auto">
              <a:xfrm>
                <a:off x="4198" y="2826"/>
                <a:ext cx="1337" cy="100"/>
              </a:xfrm>
              <a:custGeom>
                <a:avLst/>
                <a:gdLst>
                  <a:gd name="T0" fmla="*/ 0 w 1337"/>
                  <a:gd name="T1" fmla="*/ 0 h 100"/>
                  <a:gd name="T2" fmla="*/ 77 w 1337"/>
                  <a:gd name="T3" fmla="*/ 100 h 100"/>
                  <a:gd name="T4" fmla="*/ 1259 w 1337"/>
                  <a:gd name="T5" fmla="*/ 100 h 100"/>
                  <a:gd name="T6" fmla="*/ 1337 w 1337"/>
                  <a:gd name="T7" fmla="*/ 0 h 100"/>
                  <a:gd name="T8" fmla="*/ 0 w 1337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100"/>
                  <a:gd name="T17" fmla="*/ 1337 w 1337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100">
                    <a:moveTo>
                      <a:pt x="0" y="0"/>
                    </a:moveTo>
                    <a:lnTo>
                      <a:pt x="77" y="100"/>
                    </a:lnTo>
                    <a:lnTo>
                      <a:pt x="1259" y="100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2" name="Freeform 8568"/>
              <p:cNvSpPr>
                <a:spLocks/>
              </p:cNvSpPr>
              <p:nvPr/>
            </p:nvSpPr>
            <p:spPr bwMode="auto">
              <a:xfrm>
                <a:off x="4198" y="2826"/>
                <a:ext cx="1337" cy="100"/>
              </a:xfrm>
              <a:custGeom>
                <a:avLst/>
                <a:gdLst>
                  <a:gd name="T0" fmla="*/ 0 w 1337"/>
                  <a:gd name="T1" fmla="*/ 0 h 100"/>
                  <a:gd name="T2" fmla="*/ 77 w 1337"/>
                  <a:gd name="T3" fmla="*/ 100 h 100"/>
                  <a:gd name="T4" fmla="*/ 1259 w 1337"/>
                  <a:gd name="T5" fmla="*/ 100 h 100"/>
                  <a:gd name="T6" fmla="*/ 1337 w 1337"/>
                  <a:gd name="T7" fmla="*/ 0 h 100"/>
                  <a:gd name="T8" fmla="*/ 0 w 1337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100"/>
                  <a:gd name="T17" fmla="*/ 1337 w 1337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100">
                    <a:moveTo>
                      <a:pt x="0" y="0"/>
                    </a:moveTo>
                    <a:lnTo>
                      <a:pt x="77" y="100"/>
                    </a:lnTo>
                    <a:lnTo>
                      <a:pt x="1259" y="100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3" name="Freeform 8569"/>
              <p:cNvSpPr>
                <a:spLocks/>
              </p:cNvSpPr>
              <p:nvPr/>
            </p:nvSpPr>
            <p:spPr bwMode="auto">
              <a:xfrm>
                <a:off x="4198" y="2826"/>
                <a:ext cx="77" cy="792"/>
              </a:xfrm>
              <a:custGeom>
                <a:avLst/>
                <a:gdLst>
                  <a:gd name="T0" fmla="*/ 0 w 77"/>
                  <a:gd name="T1" fmla="*/ 0 h 792"/>
                  <a:gd name="T2" fmla="*/ 0 w 77"/>
                  <a:gd name="T3" fmla="*/ 792 h 792"/>
                  <a:gd name="T4" fmla="*/ 77 w 77"/>
                  <a:gd name="T5" fmla="*/ 694 h 792"/>
                  <a:gd name="T6" fmla="*/ 77 w 77"/>
                  <a:gd name="T7" fmla="*/ 100 h 792"/>
                  <a:gd name="T8" fmla="*/ 0 w 77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792"/>
                  <a:gd name="T17" fmla="*/ 77 w 77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7" y="694"/>
                    </a:lnTo>
                    <a:lnTo>
                      <a:pt x="77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4" name="Freeform 8570"/>
              <p:cNvSpPr>
                <a:spLocks/>
              </p:cNvSpPr>
              <p:nvPr/>
            </p:nvSpPr>
            <p:spPr bwMode="auto">
              <a:xfrm>
                <a:off x="4198" y="2826"/>
                <a:ext cx="77" cy="792"/>
              </a:xfrm>
              <a:custGeom>
                <a:avLst/>
                <a:gdLst>
                  <a:gd name="T0" fmla="*/ 0 w 77"/>
                  <a:gd name="T1" fmla="*/ 0 h 792"/>
                  <a:gd name="T2" fmla="*/ 0 w 77"/>
                  <a:gd name="T3" fmla="*/ 792 h 792"/>
                  <a:gd name="T4" fmla="*/ 77 w 77"/>
                  <a:gd name="T5" fmla="*/ 694 h 792"/>
                  <a:gd name="T6" fmla="*/ 77 w 77"/>
                  <a:gd name="T7" fmla="*/ 100 h 792"/>
                  <a:gd name="T8" fmla="*/ 0 w 77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792"/>
                  <a:gd name="T17" fmla="*/ 77 w 77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7" y="694"/>
                    </a:lnTo>
                    <a:lnTo>
                      <a:pt x="77" y="1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5" name="Freeform 8571"/>
              <p:cNvSpPr>
                <a:spLocks/>
              </p:cNvSpPr>
              <p:nvPr/>
            </p:nvSpPr>
            <p:spPr bwMode="auto">
              <a:xfrm>
                <a:off x="4198" y="3520"/>
                <a:ext cx="1337" cy="98"/>
              </a:xfrm>
              <a:custGeom>
                <a:avLst/>
                <a:gdLst>
                  <a:gd name="T0" fmla="*/ 0 w 1337"/>
                  <a:gd name="T1" fmla="*/ 98 h 98"/>
                  <a:gd name="T2" fmla="*/ 1337 w 1337"/>
                  <a:gd name="T3" fmla="*/ 98 h 98"/>
                  <a:gd name="T4" fmla="*/ 1259 w 1337"/>
                  <a:gd name="T5" fmla="*/ 0 h 98"/>
                  <a:gd name="T6" fmla="*/ 77 w 1337"/>
                  <a:gd name="T7" fmla="*/ 0 h 98"/>
                  <a:gd name="T8" fmla="*/ 0 w 1337"/>
                  <a:gd name="T9" fmla="*/ 98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98"/>
                    </a:moveTo>
                    <a:lnTo>
                      <a:pt x="1337" y="98"/>
                    </a:lnTo>
                    <a:lnTo>
                      <a:pt x="1259" y="0"/>
                    </a:lnTo>
                    <a:lnTo>
                      <a:pt x="77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6" name="Freeform 8572"/>
              <p:cNvSpPr>
                <a:spLocks/>
              </p:cNvSpPr>
              <p:nvPr/>
            </p:nvSpPr>
            <p:spPr bwMode="auto">
              <a:xfrm>
                <a:off x="4198" y="3520"/>
                <a:ext cx="1337" cy="98"/>
              </a:xfrm>
              <a:custGeom>
                <a:avLst/>
                <a:gdLst>
                  <a:gd name="T0" fmla="*/ 0 w 1337"/>
                  <a:gd name="T1" fmla="*/ 98 h 98"/>
                  <a:gd name="T2" fmla="*/ 1337 w 1337"/>
                  <a:gd name="T3" fmla="*/ 98 h 98"/>
                  <a:gd name="T4" fmla="*/ 1259 w 1337"/>
                  <a:gd name="T5" fmla="*/ 0 h 98"/>
                  <a:gd name="T6" fmla="*/ 77 w 1337"/>
                  <a:gd name="T7" fmla="*/ 0 h 98"/>
                  <a:gd name="T8" fmla="*/ 0 w 1337"/>
                  <a:gd name="T9" fmla="*/ 98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98"/>
                    </a:moveTo>
                    <a:lnTo>
                      <a:pt x="1337" y="98"/>
                    </a:lnTo>
                    <a:lnTo>
                      <a:pt x="1259" y="0"/>
                    </a:lnTo>
                    <a:lnTo>
                      <a:pt x="77" y="0"/>
                    </a:lnTo>
                    <a:lnTo>
                      <a:pt x="0" y="98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7" name="Freeform 8573"/>
              <p:cNvSpPr>
                <a:spLocks/>
              </p:cNvSpPr>
              <p:nvPr/>
            </p:nvSpPr>
            <p:spPr bwMode="auto">
              <a:xfrm>
                <a:off x="5457" y="2826"/>
                <a:ext cx="78" cy="792"/>
              </a:xfrm>
              <a:custGeom>
                <a:avLst/>
                <a:gdLst>
                  <a:gd name="T0" fmla="*/ 78 w 78"/>
                  <a:gd name="T1" fmla="*/ 792 h 792"/>
                  <a:gd name="T2" fmla="*/ 78 w 78"/>
                  <a:gd name="T3" fmla="*/ 0 h 792"/>
                  <a:gd name="T4" fmla="*/ 0 w 78"/>
                  <a:gd name="T5" fmla="*/ 100 h 792"/>
                  <a:gd name="T6" fmla="*/ 0 w 78"/>
                  <a:gd name="T7" fmla="*/ 694 h 792"/>
                  <a:gd name="T8" fmla="*/ 78 w 78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78" y="792"/>
                    </a:moveTo>
                    <a:lnTo>
                      <a:pt x="78" y="0"/>
                    </a:lnTo>
                    <a:lnTo>
                      <a:pt x="0" y="100"/>
                    </a:lnTo>
                    <a:lnTo>
                      <a:pt x="0" y="694"/>
                    </a:lnTo>
                    <a:lnTo>
                      <a:pt x="78" y="79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8" name="Freeform 8574"/>
              <p:cNvSpPr>
                <a:spLocks/>
              </p:cNvSpPr>
              <p:nvPr/>
            </p:nvSpPr>
            <p:spPr bwMode="auto">
              <a:xfrm>
                <a:off x="5457" y="2826"/>
                <a:ext cx="78" cy="792"/>
              </a:xfrm>
              <a:custGeom>
                <a:avLst/>
                <a:gdLst>
                  <a:gd name="T0" fmla="*/ 78 w 78"/>
                  <a:gd name="T1" fmla="*/ 792 h 792"/>
                  <a:gd name="T2" fmla="*/ 78 w 78"/>
                  <a:gd name="T3" fmla="*/ 0 h 792"/>
                  <a:gd name="T4" fmla="*/ 0 w 78"/>
                  <a:gd name="T5" fmla="*/ 100 h 792"/>
                  <a:gd name="T6" fmla="*/ 0 w 78"/>
                  <a:gd name="T7" fmla="*/ 694 h 792"/>
                  <a:gd name="T8" fmla="*/ 78 w 78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78" y="792"/>
                    </a:moveTo>
                    <a:lnTo>
                      <a:pt x="78" y="0"/>
                    </a:lnTo>
                    <a:lnTo>
                      <a:pt x="0" y="100"/>
                    </a:lnTo>
                    <a:lnTo>
                      <a:pt x="0" y="694"/>
                    </a:lnTo>
                    <a:lnTo>
                      <a:pt x="78" y="792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" name="Rectangle 8575"/>
              <p:cNvSpPr>
                <a:spLocks noChangeArrowheads="1"/>
              </p:cNvSpPr>
              <p:nvPr/>
            </p:nvSpPr>
            <p:spPr bwMode="auto">
              <a:xfrm>
                <a:off x="4198" y="2826"/>
                <a:ext cx="1337" cy="792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0" name="Rectangle 8576"/>
              <p:cNvSpPr>
                <a:spLocks noChangeArrowheads="1"/>
              </p:cNvSpPr>
              <p:nvPr/>
            </p:nvSpPr>
            <p:spPr bwMode="auto">
              <a:xfrm>
                <a:off x="4275" y="2926"/>
                <a:ext cx="1182" cy="594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1" name="Line 8577"/>
              <p:cNvSpPr>
                <a:spLocks noChangeShapeType="1"/>
              </p:cNvSpPr>
              <p:nvPr/>
            </p:nvSpPr>
            <p:spPr bwMode="auto">
              <a:xfrm>
                <a:off x="4198" y="2826"/>
                <a:ext cx="77" cy="100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2" name="Line 8578"/>
              <p:cNvSpPr>
                <a:spLocks noChangeShapeType="1"/>
              </p:cNvSpPr>
              <p:nvPr/>
            </p:nvSpPr>
            <p:spPr bwMode="auto">
              <a:xfrm flipV="1">
                <a:off x="4198" y="3520"/>
                <a:ext cx="77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3" name="Line 8579"/>
              <p:cNvSpPr>
                <a:spLocks noChangeShapeType="1"/>
              </p:cNvSpPr>
              <p:nvPr/>
            </p:nvSpPr>
            <p:spPr bwMode="auto">
              <a:xfrm flipH="1" flipV="1">
                <a:off x="5457" y="3520"/>
                <a:ext cx="78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4" name="Line 8580"/>
              <p:cNvSpPr>
                <a:spLocks noChangeShapeType="1"/>
              </p:cNvSpPr>
              <p:nvPr/>
            </p:nvSpPr>
            <p:spPr bwMode="auto">
              <a:xfrm flipH="1">
                <a:off x="5457" y="2826"/>
                <a:ext cx="78" cy="100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5" name="Rectangle 8581"/>
              <p:cNvSpPr>
                <a:spLocks noChangeArrowheads="1"/>
              </p:cNvSpPr>
              <p:nvPr/>
            </p:nvSpPr>
            <p:spPr bwMode="auto">
              <a:xfrm>
                <a:off x="4409" y="3106"/>
                <a:ext cx="999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kumimoji="0" lang="en-US" sz="800" b="1">
                    <a:solidFill>
                      <a:srgbClr val="000000"/>
                    </a:solidFill>
                  </a:rPr>
                  <a:t>Procurement</a:t>
                </a:r>
                <a:endParaRPr kumimoji="0" lang="en-US" sz="2000"/>
              </a:p>
            </p:txBody>
          </p:sp>
          <p:sp>
            <p:nvSpPr>
              <p:cNvPr id="2516" name="Rectangle 8582"/>
              <p:cNvSpPr>
                <a:spLocks noChangeArrowheads="1"/>
              </p:cNvSpPr>
              <p:nvPr/>
            </p:nvSpPr>
            <p:spPr bwMode="auto">
              <a:xfrm>
                <a:off x="4204" y="3915"/>
                <a:ext cx="19" cy="613"/>
              </a:xfrm>
              <a:prstGeom prst="rect">
                <a:avLst/>
              </a:prstGeom>
              <a:solidFill>
                <a:srgbClr val="359A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7" name="Rectangle 8583"/>
              <p:cNvSpPr>
                <a:spLocks noChangeArrowheads="1"/>
              </p:cNvSpPr>
              <p:nvPr/>
            </p:nvSpPr>
            <p:spPr bwMode="auto">
              <a:xfrm>
                <a:off x="4223" y="3915"/>
                <a:ext cx="9" cy="613"/>
              </a:xfrm>
              <a:prstGeom prst="rect">
                <a:avLst/>
              </a:prstGeom>
              <a:solidFill>
                <a:srgbClr val="379B3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8" name="Rectangle 8584"/>
              <p:cNvSpPr>
                <a:spLocks noChangeArrowheads="1"/>
              </p:cNvSpPr>
              <p:nvPr/>
            </p:nvSpPr>
            <p:spPr bwMode="auto">
              <a:xfrm>
                <a:off x="4232" y="3915"/>
                <a:ext cx="9" cy="613"/>
              </a:xfrm>
              <a:prstGeom prst="rect">
                <a:avLst/>
              </a:prstGeom>
              <a:solidFill>
                <a:srgbClr val="3A9D3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9" name="Rectangle 8585"/>
              <p:cNvSpPr>
                <a:spLocks noChangeArrowheads="1"/>
              </p:cNvSpPr>
              <p:nvPr/>
            </p:nvSpPr>
            <p:spPr bwMode="auto">
              <a:xfrm>
                <a:off x="4241" y="3915"/>
                <a:ext cx="9" cy="613"/>
              </a:xfrm>
              <a:prstGeom prst="rect">
                <a:avLst/>
              </a:prstGeom>
              <a:solidFill>
                <a:srgbClr val="3D9E3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0" name="Rectangle 8586"/>
              <p:cNvSpPr>
                <a:spLocks noChangeArrowheads="1"/>
              </p:cNvSpPr>
              <p:nvPr/>
            </p:nvSpPr>
            <p:spPr bwMode="auto">
              <a:xfrm>
                <a:off x="4250" y="3915"/>
                <a:ext cx="10" cy="613"/>
              </a:xfrm>
              <a:prstGeom prst="rect">
                <a:avLst/>
              </a:prstGeom>
              <a:solidFill>
                <a:srgbClr val="40A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1" name="Rectangle 8587"/>
              <p:cNvSpPr>
                <a:spLocks noChangeArrowheads="1"/>
              </p:cNvSpPr>
              <p:nvPr/>
            </p:nvSpPr>
            <p:spPr bwMode="auto">
              <a:xfrm>
                <a:off x="4260" y="3915"/>
                <a:ext cx="9" cy="613"/>
              </a:xfrm>
              <a:prstGeom prst="rect">
                <a:avLst/>
              </a:prstGeom>
              <a:solidFill>
                <a:srgbClr val="43A1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2" name="Rectangle 8588"/>
              <p:cNvSpPr>
                <a:spLocks noChangeArrowheads="1"/>
              </p:cNvSpPr>
              <p:nvPr/>
            </p:nvSpPr>
            <p:spPr bwMode="auto">
              <a:xfrm>
                <a:off x="4269" y="3915"/>
                <a:ext cx="9" cy="613"/>
              </a:xfrm>
              <a:prstGeom prst="rect">
                <a:avLst/>
              </a:prstGeom>
              <a:solidFill>
                <a:srgbClr val="47A34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3" name="Rectangle 8589"/>
              <p:cNvSpPr>
                <a:spLocks noChangeArrowheads="1"/>
              </p:cNvSpPr>
              <p:nvPr/>
            </p:nvSpPr>
            <p:spPr bwMode="auto">
              <a:xfrm>
                <a:off x="4278" y="3915"/>
                <a:ext cx="10" cy="613"/>
              </a:xfrm>
              <a:prstGeom prst="rect">
                <a:avLst/>
              </a:prstGeom>
              <a:solidFill>
                <a:srgbClr val="4AA4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4" name="Rectangle 8590"/>
              <p:cNvSpPr>
                <a:spLocks noChangeArrowheads="1"/>
              </p:cNvSpPr>
              <p:nvPr/>
            </p:nvSpPr>
            <p:spPr bwMode="auto">
              <a:xfrm>
                <a:off x="4288" y="3915"/>
                <a:ext cx="9" cy="613"/>
              </a:xfrm>
              <a:prstGeom prst="rect">
                <a:avLst/>
              </a:prstGeom>
              <a:solidFill>
                <a:srgbClr val="4DA64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5" name="Rectangle 8591"/>
              <p:cNvSpPr>
                <a:spLocks noChangeArrowheads="1"/>
              </p:cNvSpPr>
              <p:nvPr/>
            </p:nvSpPr>
            <p:spPr bwMode="auto">
              <a:xfrm>
                <a:off x="4297" y="3915"/>
                <a:ext cx="9" cy="613"/>
              </a:xfrm>
              <a:prstGeom prst="rect">
                <a:avLst/>
              </a:prstGeom>
              <a:solidFill>
                <a:srgbClr val="50A85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6" name="Rectangle 8592"/>
              <p:cNvSpPr>
                <a:spLocks noChangeArrowheads="1"/>
              </p:cNvSpPr>
              <p:nvPr/>
            </p:nvSpPr>
            <p:spPr bwMode="auto">
              <a:xfrm>
                <a:off x="4306" y="3915"/>
                <a:ext cx="10" cy="613"/>
              </a:xfrm>
              <a:prstGeom prst="rect">
                <a:avLst/>
              </a:prstGeom>
              <a:solidFill>
                <a:srgbClr val="53A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7" name="Rectangle 8593"/>
              <p:cNvSpPr>
                <a:spLocks noChangeArrowheads="1"/>
              </p:cNvSpPr>
              <p:nvPr/>
            </p:nvSpPr>
            <p:spPr bwMode="auto">
              <a:xfrm>
                <a:off x="4316" y="3915"/>
                <a:ext cx="9" cy="613"/>
              </a:xfrm>
              <a:prstGeom prst="rect">
                <a:avLst/>
              </a:prstGeom>
              <a:solidFill>
                <a:srgbClr val="56AB5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8" name="Rectangle 8594"/>
              <p:cNvSpPr>
                <a:spLocks noChangeArrowheads="1"/>
              </p:cNvSpPr>
              <p:nvPr/>
            </p:nvSpPr>
            <p:spPr bwMode="auto">
              <a:xfrm>
                <a:off x="4325" y="3915"/>
                <a:ext cx="9" cy="613"/>
              </a:xfrm>
              <a:prstGeom prst="rect">
                <a:avLst/>
              </a:prstGeom>
              <a:solidFill>
                <a:srgbClr val="59AC5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9" name="Rectangle 8595"/>
              <p:cNvSpPr>
                <a:spLocks noChangeArrowheads="1"/>
              </p:cNvSpPr>
              <p:nvPr/>
            </p:nvSpPr>
            <p:spPr bwMode="auto">
              <a:xfrm>
                <a:off x="4334" y="3915"/>
                <a:ext cx="9" cy="613"/>
              </a:xfrm>
              <a:prstGeom prst="rect">
                <a:avLst/>
              </a:prstGeom>
              <a:solidFill>
                <a:srgbClr val="5CAE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0" name="Rectangle 8596"/>
              <p:cNvSpPr>
                <a:spLocks noChangeArrowheads="1"/>
              </p:cNvSpPr>
              <p:nvPr/>
            </p:nvSpPr>
            <p:spPr bwMode="auto">
              <a:xfrm>
                <a:off x="4343" y="3915"/>
                <a:ext cx="10" cy="613"/>
              </a:xfrm>
              <a:prstGeom prst="rect">
                <a:avLst/>
              </a:prstGeom>
              <a:solidFill>
                <a:srgbClr val="5FAF5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1" name="Rectangle 8597"/>
              <p:cNvSpPr>
                <a:spLocks noChangeArrowheads="1"/>
              </p:cNvSpPr>
              <p:nvPr/>
            </p:nvSpPr>
            <p:spPr bwMode="auto">
              <a:xfrm>
                <a:off x="4353" y="3915"/>
                <a:ext cx="9" cy="613"/>
              </a:xfrm>
              <a:prstGeom prst="rect">
                <a:avLst/>
              </a:prstGeom>
              <a:solidFill>
                <a:srgbClr val="62B16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2" name="Rectangle 8598"/>
              <p:cNvSpPr>
                <a:spLocks noChangeArrowheads="1"/>
              </p:cNvSpPr>
              <p:nvPr/>
            </p:nvSpPr>
            <p:spPr bwMode="auto">
              <a:xfrm>
                <a:off x="4362" y="3915"/>
                <a:ext cx="9" cy="613"/>
              </a:xfrm>
              <a:prstGeom prst="rect">
                <a:avLst/>
              </a:prstGeom>
              <a:solidFill>
                <a:srgbClr val="65B36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3" name="Rectangle 8599"/>
              <p:cNvSpPr>
                <a:spLocks noChangeArrowheads="1"/>
              </p:cNvSpPr>
              <p:nvPr/>
            </p:nvSpPr>
            <p:spPr bwMode="auto">
              <a:xfrm>
                <a:off x="4371" y="3915"/>
                <a:ext cx="10" cy="613"/>
              </a:xfrm>
              <a:prstGeom prst="rect">
                <a:avLst/>
              </a:prstGeom>
              <a:solidFill>
                <a:srgbClr val="68B46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4" name="Rectangle 8600"/>
              <p:cNvSpPr>
                <a:spLocks noChangeArrowheads="1"/>
              </p:cNvSpPr>
              <p:nvPr/>
            </p:nvSpPr>
            <p:spPr bwMode="auto">
              <a:xfrm>
                <a:off x="4381" y="3915"/>
                <a:ext cx="9" cy="613"/>
              </a:xfrm>
              <a:prstGeom prst="rect">
                <a:avLst/>
              </a:prstGeom>
              <a:solidFill>
                <a:srgbClr val="6BB6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5" name="Rectangle 8601"/>
              <p:cNvSpPr>
                <a:spLocks noChangeArrowheads="1"/>
              </p:cNvSpPr>
              <p:nvPr/>
            </p:nvSpPr>
            <p:spPr bwMode="auto">
              <a:xfrm>
                <a:off x="4390" y="3915"/>
                <a:ext cx="9" cy="613"/>
              </a:xfrm>
              <a:prstGeom prst="rect">
                <a:avLst/>
              </a:prstGeom>
              <a:solidFill>
                <a:srgbClr val="6FB76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6" name="Rectangle 8602"/>
              <p:cNvSpPr>
                <a:spLocks noChangeArrowheads="1"/>
              </p:cNvSpPr>
              <p:nvPr/>
            </p:nvSpPr>
            <p:spPr bwMode="auto">
              <a:xfrm>
                <a:off x="4399" y="3915"/>
                <a:ext cx="10" cy="613"/>
              </a:xfrm>
              <a:prstGeom prst="rect">
                <a:avLst/>
              </a:prstGeom>
              <a:solidFill>
                <a:srgbClr val="72B87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7" name="Rectangle 8603"/>
              <p:cNvSpPr>
                <a:spLocks noChangeArrowheads="1"/>
              </p:cNvSpPr>
              <p:nvPr/>
            </p:nvSpPr>
            <p:spPr bwMode="auto">
              <a:xfrm>
                <a:off x="4409" y="3915"/>
                <a:ext cx="9" cy="613"/>
              </a:xfrm>
              <a:prstGeom prst="rect">
                <a:avLst/>
              </a:prstGeom>
              <a:solidFill>
                <a:srgbClr val="75BA7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8" name="Rectangle 8604"/>
              <p:cNvSpPr>
                <a:spLocks noChangeArrowheads="1"/>
              </p:cNvSpPr>
              <p:nvPr/>
            </p:nvSpPr>
            <p:spPr bwMode="auto">
              <a:xfrm>
                <a:off x="4418" y="3915"/>
                <a:ext cx="9" cy="613"/>
              </a:xfrm>
              <a:prstGeom prst="rect">
                <a:avLst/>
              </a:prstGeom>
              <a:solidFill>
                <a:srgbClr val="78BB7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9" name="Rectangle 8605"/>
              <p:cNvSpPr>
                <a:spLocks noChangeArrowheads="1"/>
              </p:cNvSpPr>
              <p:nvPr/>
            </p:nvSpPr>
            <p:spPr bwMode="auto">
              <a:xfrm>
                <a:off x="4427" y="3915"/>
                <a:ext cx="9" cy="613"/>
              </a:xfrm>
              <a:prstGeom prst="rect">
                <a:avLst/>
              </a:prstGeom>
              <a:solidFill>
                <a:srgbClr val="7BBD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0" name="Rectangle 8606"/>
              <p:cNvSpPr>
                <a:spLocks noChangeArrowheads="1"/>
              </p:cNvSpPr>
              <p:nvPr/>
            </p:nvSpPr>
            <p:spPr bwMode="auto">
              <a:xfrm>
                <a:off x="4436" y="3915"/>
                <a:ext cx="10" cy="613"/>
              </a:xfrm>
              <a:prstGeom prst="rect">
                <a:avLst/>
              </a:prstGeom>
              <a:solidFill>
                <a:srgbClr val="7EBE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1" name="Rectangle 8607"/>
              <p:cNvSpPr>
                <a:spLocks noChangeArrowheads="1"/>
              </p:cNvSpPr>
              <p:nvPr/>
            </p:nvSpPr>
            <p:spPr bwMode="auto">
              <a:xfrm>
                <a:off x="4446" y="3915"/>
                <a:ext cx="9" cy="613"/>
              </a:xfrm>
              <a:prstGeom prst="rect">
                <a:avLst/>
              </a:prstGeom>
              <a:solidFill>
                <a:srgbClr val="81C0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2" name="Rectangle 8608"/>
              <p:cNvSpPr>
                <a:spLocks noChangeArrowheads="1"/>
              </p:cNvSpPr>
              <p:nvPr/>
            </p:nvSpPr>
            <p:spPr bwMode="auto">
              <a:xfrm>
                <a:off x="4455" y="3915"/>
                <a:ext cx="9" cy="613"/>
              </a:xfrm>
              <a:prstGeom prst="rect">
                <a:avLst/>
              </a:prstGeom>
              <a:solidFill>
                <a:srgbClr val="84C1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3" name="Rectangle 8609"/>
              <p:cNvSpPr>
                <a:spLocks noChangeArrowheads="1"/>
              </p:cNvSpPr>
              <p:nvPr/>
            </p:nvSpPr>
            <p:spPr bwMode="auto">
              <a:xfrm>
                <a:off x="4464" y="3915"/>
                <a:ext cx="10" cy="613"/>
              </a:xfrm>
              <a:prstGeom prst="rect">
                <a:avLst/>
              </a:prstGeom>
              <a:solidFill>
                <a:srgbClr val="88C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4" name="Rectangle 8610"/>
              <p:cNvSpPr>
                <a:spLocks noChangeArrowheads="1"/>
              </p:cNvSpPr>
              <p:nvPr/>
            </p:nvSpPr>
            <p:spPr bwMode="auto">
              <a:xfrm>
                <a:off x="4474" y="3915"/>
                <a:ext cx="9" cy="613"/>
              </a:xfrm>
              <a:prstGeom prst="rect">
                <a:avLst/>
              </a:prstGeom>
              <a:solidFill>
                <a:srgbClr val="8BC4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5" name="Rectangle 8611"/>
              <p:cNvSpPr>
                <a:spLocks noChangeArrowheads="1"/>
              </p:cNvSpPr>
              <p:nvPr/>
            </p:nvSpPr>
            <p:spPr bwMode="auto">
              <a:xfrm>
                <a:off x="4483" y="3915"/>
                <a:ext cx="9" cy="613"/>
              </a:xfrm>
              <a:prstGeom prst="rect">
                <a:avLst/>
              </a:prstGeom>
              <a:solidFill>
                <a:srgbClr val="8EC6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6" name="Rectangle 8612"/>
              <p:cNvSpPr>
                <a:spLocks noChangeArrowheads="1"/>
              </p:cNvSpPr>
              <p:nvPr/>
            </p:nvSpPr>
            <p:spPr bwMode="auto">
              <a:xfrm>
                <a:off x="4492" y="3915"/>
                <a:ext cx="10" cy="613"/>
              </a:xfrm>
              <a:prstGeom prst="rect">
                <a:avLst/>
              </a:prstGeom>
              <a:solidFill>
                <a:srgbClr val="91C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7" name="Rectangle 8613"/>
              <p:cNvSpPr>
                <a:spLocks noChangeArrowheads="1"/>
              </p:cNvSpPr>
              <p:nvPr/>
            </p:nvSpPr>
            <p:spPr bwMode="auto">
              <a:xfrm>
                <a:off x="4502" y="3915"/>
                <a:ext cx="9" cy="613"/>
              </a:xfrm>
              <a:prstGeom prst="rect">
                <a:avLst/>
              </a:prstGeom>
              <a:solidFill>
                <a:srgbClr val="94C9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8" name="Rectangle 8614"/>
              <p:cNvSpPr>
                <a:spLocks noChangeArrowheads="1"/>
              </p:cNvSpPr>
              <p:nvPr/>
            </p:nvSpPr>
            <p:spPr bwMode="auto">
              <a:xfrm>
                <a:off x="4511" y="3915"/>
                <a:ext cx="9" cy="613"/>
              </a:xfrm>
              <a:prstGeom prst="rect">
                <a:avLst/>
              </a:prstGeom>
              <a:solidFill>
                <a:srgbClr val="97CB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9" name="Rectangle 8615"/>
              <p:cNvSpPr>
                <a:spLocks noChangeArrowheads="1"/>
              </p:cNvSpPr>
              <p:nvPr/>
            </p:nvSpPr>
            <p:spPr bwMode="auto">
              <a:xfrm>
                <a:off x="4520" y="3915"/>
                <a:ext cx="10" cy="613"/>
              </a:xfrm>
              <a:prstGeom prst="rect">
                <a:avLst/>
              </a:prstGeom>
              <a:solidFill>
                <a:srgbClr val="9ACC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0" name="Rectangle 8616"/>
              <p:cNvSpPr>
                <a:spLocks noChangeArrowheads="1"/>
              </p:cNvSpPr>
              <p:nvPr/>
            </p:nvSpPr>
            <p:spPr bwMode="auto">
              <a:xfrm>
                <a:off x="4530" y="3915"/>
                <a:ext cx="9" cy="613"/>
              </a:xfrm>
              <a:prstGeom prst="rect">
                <a:avLst/>
              </a:prstGeom>
              <a:solidFill>
                <a:srgbClr val="9DC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1" name="Rectangle 8617"/>
              <p:cNvSpPr>
                <a:spLocks noChangeArrowheads="1"/>
              </p:cNvSpPr>
              <p:nvPr/>
            </p:nvSpPr>
            <p:spPr bwMode="auto">
              <a:xfrm>
                <a:off x="4539" y="3915"/>
                <a:ext cx="9" cy="613"/>
              </a:xfrm>
              <a:prstGeom prst="rect">
                <a:avLst/>
              </a:prstGeom>
              <a:solidFill>
                <a:srgbClr val="A0D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2" name="Rectangle 8618"/>
              <p:cNvSpPr>
                <a:spLocks noChangeArrowheads="1"/>
              </p:cNvSpPr>
              <p:nvPr/>
            </p:nvSpPr>
            <p:spPr bwMode="auto">
              <a:xfrm>
                <a:off x="4548" y="3915"/>
                <a:ext cx="9" cy="613"/>
              </a:xfrm>
              <a:prstGeom prst="rect">
                <a:avLst/>
              </a:prstGeom>
              <a:solidFill>
                <a:srgbClr val="A3D1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3" name="Rectangle 8619"/>
              <p:cNvSpPr>
                <a:spLocks noChangeArrowheads="1"/>
              </p:cNvSpPr>
              <p:nvPr/>
            </p:nvSpPr>
            <p:spPr bwMode="auto">
              <a:xfrm>
                <a:off x="4557" y="3915"/>
                <a:ext cx="10" cy="613"/>
              </a:xfrm>
              <a:prstGeom prst="rect">
                <a:avLst/>
              </a:prstGeom>
              <a:solidFill>
                <a:srgbClr val="A6D3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4" name="Rectangle 8620"/>
              <p:cNvSpPr>
                <a:spLocks noChangeArrowheads="1"/>
              </p:cNvSpPr>
              <p:nvPr/>
            </p:nvSpPr>
            <p:spPr bwMode="auto">
              <a:xfrm>
                <a:off x="4567" y="3915"/>
                <a:ext cx="9" cy="613"/>
              </a:xfrm>
              <a:prstGeom prst="rect">
                <a:avLst/>
              </a:prstGeom>
              <a:solidFill>
                <a:srgbClr val="AAD4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5" name="Rectangle 8621"/>
              <p:cNvSpPr>
                <a:spLocks noChangeArrowheads="1"/>
              </p:cNvSpPr>
              <p:nvPr/>
            </p:nvSpPr>
            <p:spPr bwMode="auto">
              <a:xfrm>
                <a:off x="4576" y="3915"/>
                <a:ext cx="9" cy="613"/>
              </a:xfrm>
              <a:prstGeom prst="rect">
                <a:avLst/>
              </a:prstGeom>
              <a:solidFill>
                <a:srgbClr val="ADD6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6" name="Rectangle 8622"/>
              <p:cNvSpPr>
                <a:spLocks noChangeArrowheads="1"/>
              </p:cNvSpPr>
              <p:nvPr/>
            </p:nvSpPr>
            <p:spPr bwMode="auto">
              <a:xfrm>
                <a:off x="4585" y="3915"/>
                <a:ext cx="10" cy="613"/>
              </a:xfrm>
              <a:prstGeom prst="rect">
                <a:avLst/>
              </a:prstGeom>
              <a:solidFill>
                <a:srgbClr val="B0D7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7" name="Rectangle 8623"/>
              <p:cNvSpPr>
                <a:spLocks noChangeArrowheads="1"/>
              </p:cNvSpPr>
              <p:nvPr/>
            </p:nvSpPr>
            <p:spPr bwMode="auto">
              <a:xfrm>
                <a:off x="4595" y="3915"/>
                <a:ext cx="9" cy="613"/>
              </a:xfrm>
              <a:prstGeom prst="rect">
                <a:avLst/>
              </a:prstGeom>
              <a:solidFill>
                <a:srgbClr val="B3D9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8" name="Rectangle 8624"/>
              <p:cNvSpPr>
                <a:spLocks noChangeArrowheads="1"/>
              </p:cNvSpPr>
              <p:nvPr/>
            </p:nvSpPr>
            <p:spPr bwMode="auto">
              <a:xfrm>
                <a:off x="4604" y="3915"/>
                <a:ext cx="9" cy="613"/>
              </a:xfrm>
              <a:prstGeom prst="rect">
                <a:avLst/>
              </a:prstGeom>
              <a:solidFill>
                <a:srgbClr val="B6DB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9" name="Rectangle 8625"/>
              <p:cNvSpPr>
                <a:spLocks noChangeArrowheads="1"/>
              </p:cNvSpPr>
              <p:nvPr/>
            </p:nvSpPr>
            <p:spPr bwMode="auto">
              <a:xfrm>
                <a:off x="4613" y="3915"/>
                <a:ext cx="10" cy="613"/>
              </a:xfrm>
              <a:prstGeom prst="rect">
                <a:avLst/>
              </a:prstGeom>
              <a:solidFill>
                <a:srgbClr val="B9DC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" name="Rectangle 8626"/>
              <p:cNvSpPr>
                <a:spLocks noChangeArrowheads="1"/>
              </p:cNvSpPr>
              <p:nvPr/>
            </p:nvSpPr>
            <p:spPr bwMode="auto">
              <a:xfrm>
                <a:off x="4623" y="3915"/>
                <a:ext cx="9" cy="613"/>
              </a:xfrm>
              <a:prstGeom prst="rect">
                <a:avLst/>
              </a:prstGeom>
              <a:solidFill>
                <a:srgbClr val="BCDE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" name="Rectangle 8627"/>
              <p:cNvSpPr>
                <a:spLocks noChangeArrowheads="1"/>
              </p:cNvSpPr>
              <p:nvPr/>
            </p:nvSpPr>
            <p:spPr bwMode="auto">
              <a:xfrm>
                <a:off x="4632" y="3915"/>
                <a:ext cx="9" cy="613"/>
              </a:xfrm>
              <a:prstGeom prst="rect">
                <a:avLst/>
              </a:prstGeom>
              <a:solidFill>
                <a:srgbClr val="BFD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" name="Rectangle 8628"/>
              <p:cNvSpPr>
                <a:spLocks noChangeArrowheads="1"/>
              </p:cNvSpPr>
              <p:nvPr/>
            </p:nvSpPr>
            <p:spPr bwMode="auto">
              <a:xfrm>
                <a:off x="4641" y="3915"/>
                <a:ext cx="9" cy="613"/>
              </a:xfrm>
              <a:prstGeom prst="rect">
                <a:avLst/>
              </a:prstGeom>
              <a:solidFill>
                <a:srgbClr val="C2E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" name="Rectangle 8629"/>
              <p:cNvSpPr>
                <a:spLocks noChangeArrowheads="1"/>
              </p:cNvSpPr>
              <p:nvPr/>
            </p:nvSpPr>
            <p:spPr bwMode="auto">
              <a:xfrm>
                <a:off x="4650" y="3915"/>
                <a:ext cx="10" cy="613"/>
              </a:xfrm>
              <a:prstGeom prst="rect">
                <a:avLst/>
              </a:prstGeom>
              <a:solidFill>
                <a:srgbClr val="C5E2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" name="Rectangle 8630"/>
              <p:cNvSpPr>
                <a:spLocks noChangeArrowheads="1"/>
              </p:cNvSpPr>
              <p:nvPr/>
            </p:nvSpPr>
            <p:spPr bwMode="auto">
              <a:xfrm>
                <a:off x="4660" y="3915"/>
                <a:ext cx="9" cy="613"/>
              </a:xfrm>
              <a:prstGeom prst="rect">
                <a:avLst/>
              </a:prstGeom>
              <a:solidFill>
                <a:srgbClr val="C8E4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" name="Rectangle 8631"/>
              <p:cNvSpPr>
                <a:spLocks noChangeArrowheads="1"/>
              </p:cNvSpPr>
              <p:nvPr/>
            </p:nvSpPr>
            <p:spPr bwMode="auto">
              <a:xfrm>
                <a:off x="4669" y="3915"/>
                <a:ext cx="9" cy="613"/>
              </a:xfrm>
              <a:prstGeom prst="rect">
                <a:avLst/>
              </a:prstGeom>
              <a:solidFill>
                <a:srgbClr val="CBE6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" name="Rectangle 8632"/>
              <p:cNvSpPr>
                <a:spLocks noChangeArrowheads="1"/>
              </p:cNvSpPr>
              <p:nvPr/>
            </p:nvSpPr>
            <p:spPr bwMode="auto">
              <a:xfrm>
                <a:off x="4678" y="3915"/>
                <a:ext cx="10" cy="613"/>
              </a:xfrm>
              <a:prstGeom prst="rect">
                <a:avLst/>
              </a:prstGeom>
              <a:solidFill>
                <a:srgbClr val="CEE7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" name="Rectangle 8633"/>
              <p:cNvSpPr>
                <a:spLocks noChangeArrowheads="1"/>
              </p:cNvSpPr>
              <p:nvPr/>
            </p:nvSpPr>
            <p:spPr bwMode="auto">
              <a:xfrm>
                <a:off x="4688" y="3915"/>
                <a:ext cx="9" cy="613"/>
              </a:xfrm>
              <a:prstGeom prst="rect">
                <a:avLst/>
              </a:prstGeom>
              <a:solidFill>
                <a:srgbClr val="D1E9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8" name="Rectangle 8634"/>
              <p:cNvSpPr>
                <a:spLocks noChangeArrowheads="1"/>
              </p:cNvSpPr>
              <p:nvPr/>
            </p:nvSpPr>
            <p:spPr bwMode="auto">
              <a:xfrm>
                <a:off x="4697" y="3915"/>
                <a:ext cx="9" cy="613"/>
              </a:xfrm>
              <a:prstGeom prst="rect">
                <a:avLst/>
              </a:prstGeom>
              <a:solidFill>
                <a:srgbClr val="D5EA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9" name="Rectangle 8635"/>
              <p:cNvSpPr>
                <a:spLocks noChangeArrowheads="1"/>
              </p:cNvSpPr>
              <p:nvPr/>
            </p:nvSpPr>
            <p:spPr bwMode="auto">
              <a:xfrm>
                <a:off x="4706" y="3915"/>
                <a:ext cx="10" cy="613"/>
              </a:xfrm>
              <a:prstGeom prst="rect">
                <a:avLst/>
              </a:prstGeom>
              <a:solidFill>
                <a:srgbClr val="D8EB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" name="Rectangle 8636"/>
              <p:cNvSpPr>
                <a:spLocks noChangeArrowheads="1"/>
              </p:cNvSpPr>
              <p:nvPr/>
            </p:nvSpPr>
            <p:spPr bwMode="auto">
              <a:xfrm>
                <a:off x="4716" y="3915"/>
                <a:ext cx="9" cy="613"/>
              </a:xfrm>
              <a:prstGeom prst="rect">
                <a:avLst/>
              </a:prstGeom>
              <a:solidFill>
                <a:srgbClr val="DBE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" name="Rectangle 8637"/>
              <p:cNvSpPr>
                <a:spLocks noChangeArrowheads="1"/>
              </p:cNvSpPr>
              <p:nvPr/>
            </p:nvSpPr>
            <p:spPr bwMode="auto">
              <a:xfrm>
                <a:off x="4725" y="3915"/>
                <a:ext cx="9" cy="613"/>
              </a:xfrm>
              <a:prstGeom prst="rect">
                <a:avLst/>
              </a:prstGeom>
              <a:solidFill>
                <a:srgbClr val="DE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" name="Rectangle 8638"/>
              <p:cNvSpPr>
                <a:spLocks noChangeArrowheads="1"/>
              </p:cNvSpPr>
              <p:nvPr/>
            </p:nvSpPr>
            <p:spPr bwMode="auto">
              <a:xfrm>
                <a:off x="4734" y="3915"/>
                <a:ext cx="9" cy="613"/>
              </a:xfrm>
              <a:prstGeom prst="rect">
                <a:avLst/>
              </a:prstGeom>
              <a:solidFill>
                <a:srgbClr val="E1F0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3" name="Rectangle 8639"/>
              <p:cNvSpPr>
                <a:spLocks noChangeArrowheads="1"/>
              </p:cNvSpPr>
              <p:nvPr/>
            </p:nvSpPr>
            <p:spPr bwMode="auto">
              <a:xfrm>
                <a:off x="4743" y="3915"/>
                <a:ext cx="10" cy="613"/>
              </a:xfrm>
              <a:prstGeom prst="rect">
                <a:avLst/>
              </a:prstGeom>
              <a:solidFill>
                <a:srgbClr val="E4F1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4" name="Rectangle 8640"/>
              <p:cNvSpPr>
                <a:spLocks noChangeArrowheads="1"/>
              </p:cNvSpPr>
              <p:nvPr/>
            </p:nvSpPr>
            <p:spPr bwMode="auto">
              <a:xfrm>
                <a:off x="4753" y="3915"/>
                <a:ext cx="9" cy="613"/>
              </a:xfrm>
              <a:prstGeom prst="rect">
                <a:avLst/>
              </a:prstGeom>
              <a:solidFill>
                <a:srgbClr val="E7F3E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5" name="Rectangle 8641"/>
              <p:cNvSpPr>
                <a:spLocks noChangeArrowheads="1"/>
              </p:cNvSpPr>
              <p:nvPr/>
            </p:nvSpPr>
            <p:spPr bwMode="auto">
              <a:xfrm>
                <a:off x="4762" y="3915"/>
                <a:ext cx="9" cy="613"/>
              </a:xfrm>
              <a:prstGeom prst="rect">
                <a:avLst/>
              </a:prstGeom>
              <a:solidFill>
                <a:srgbClr val="EAF4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6" name="Rectangle 8642"/>
              <p:cNvSpPr>
                <a:spLocks noChangeArrowheads="1"/>
              </p:cNvSpPr>
              <p:nvPr/>
            </p:nvSpPr>
            <p:spPr bwMode="auto">
              <a:xfrm>
                <a:off x="4771" y="3915"/>
                <a:ext cx="10" cy="613"/>
              </a:xfrm>
              <a:prstGeom prst="rect">
                <a:avLst/>
              </a:prstGeom>
              <a:solidFill>
                <a:srgbClr val="EEF6E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7" name="Rectangle 8643"/>
              <p:cNvSpPr>
                <a:spLocks noChangeArrowheads="1"/>
              </p:cNvSpPr>
              <p:nvPr/>
            </p:nvSpPr>
            <p:spPr bwMode="auto">
              <a:xfrm>
                <a:off x="4781" y="3915"/>
                <a:ext cx="9" cy="613"/>
              </a:xfrm>
              <a:prstGeom prst="rect">
                <a:avLst/>
              </a:prstGeom>
              <a:solidFill>
                <a:srgbClr val="F1F8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8" name="Rectangle 8644"/>
              <p:cNvSpPr>
                <a:spLocks noChangeArrowheads="1"/>
              </p:cNvSpPr>
              <p:nvPr/>
            </p:nvSpPr>
            <p:spPr bwMode="auto">
              <a:xfrm>
                <a:off x="4790" y="3915"/>
                <a:ext cx="9" cy="613"/>
              </a:xfrm>
              <a:prstGeom prst="rect">
                <a:avLst/>
              </a:prstGeom>
              <a:solidFill>
                <a:srgbClr val="F4F9F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" name="Rectangle 8645"/>
              <p:cNvSpPr>
                <a:spLocks noChangeArrowheads="1"/>
              </p:cNvSpPr>
              <p:nvPr/>
            </p:nvSpPr>
            <p:spPr bwMode="auto">
              <a:xfrm>
                <a:off x="4799" y="3915"/>
                <a:ext cx="10" cy="613"/>
              </a:xfrm>
              <a:prstGeom prst="rect">
                <a:avLst/>
              </a:prstGeom>
              <a:solidFill>
                <a:srgbClr val="F7FB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" name="Rectangle 8646"/>
              <p:cNvSpPr>
                <a:spLocks noChangeArrowheads="1"/>
              </p:cNvSpPr>
              <p:nvPr/>
            </p:nvSpPr>
            <p:spPr bwMode="auto">
              <a:xfrm>
                <a:off x="4809" y="3915"/>
                <a:ext cx="9" cy="613"/>
              </a:xfrm>
              <a:prstGeom prst="rect">
                <a:avLst/>
              </a:prstGeom>
              <a:solidFill>
                <a:srgbClr val="FAFCF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" name="Rectangle 8647"/>
              <p:cNvSpPr>
                <a:spLocks noChangeArrowheads="1"/>
              </p:cNvSpPr>
              <p:nvPr/>
            </p:nvSpPr>
            <p:spPr bwMode="auto">
              <a:xfrm>
                <a:off x="4818" y="3915"/>
                <a:ext cx="18" cy="613"/>
              </a:xfrm>
              <a:prstGeom prst="rect">
                <a:avLst/>
              </a:prstGeom>
              <a:solidFill>
                <a:srgbClr val="FDFEF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" name="Rectangle 8648"/>
              <p:cNvSpPr>
                <a:spLocks noChangeArrowheads="1"/>
              </p:cNvSpPr>
              <p:nvPr/>
            </p:nvSpPr>
            <p:spPr bwMode="auto">
              <a:xfrm>
                <a:off x="4836" y="3915"/>
                <a:ext cx="10" cy="613"/>
              </a:xfrm>
              <a:prstGeom prst="rect">
                <a:avLst/>
              </a:prstGeom>
              <a:solidFill>
                <a:srgbClr val="FBFDF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3" name="Rectangle 8649"/>
              <p:cNvSpPr>
                <a:spLocks noChangeArrowheads="1"/>
              </p:cNvSpPr>
              <p:nvPr/>
            </p:nvSpPr>
            <p:spPr bwMode="auto">
              <a:xfrm>
                <a:off x="4846" y="3915"/>
                <a:ext cx="72" cy="613"/>
              </a:xfrm>
              <a:prstGeom prst="rect">
                <a:avLst/>
              </a:prstGeom>
              <a:solidFill>
                <a:srgbClr val="F8FB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70" name="Rectangle 8650"/>
            <p:cNvSpPr>
              <a:spLocks noChangeArrowheads="1"/>
            </p:cNvSpPr>
            <p:nvPr/>
          </p:nvSpPr>
          <p:spPr bwMode="auto">
            <a:xfrm>
              <a:off x="7401003" y="4071825"/>
              <a:ext cx="6064" cy="499535"/>
            </a:xfrm>
            <a:prstGeom prst="rect">
              <a:avLst/>
            </a:prstGeom>
            <a:solidFill>
              <a:srgbClr val="33993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1" name="Rectangle 8651"/>
            <p:cNvSpPr>
              <a:spLocks noChangeArrowheads="1"/>
            </p:cNvSpPr>
            <p:nvPr/>
          </p:nvSpPr>
          <p:spPr bwMode="auto">
            <a:xfrm>
              <a:off x="7407068" y="4071825"/>
              <a:ext cx="6064" cy="499535"/>
            </a:xfrm>
            <a:prstGeom prst="rect">
              <a:avLst/>
            </a:prstGeom>
            <a:solidFill>
              <a:srgbClr val="369B3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2" name="Rectangle 8652"/>
            <p:cNvSpPr>
              <a:spLocks noChangeArrowheads="1"/>
            </p:cNvSpPr>
            <p:nvPr/>
          </p:nvSpPr>
          <p:spPr bwMode="auto">
            <a:xfrm>
              <a:off x="7413133" y="4071825"/>
              <a:ext cx="6738" cy="499535"/>
            </a:xfrm>
            <a:prstGeom prst="rect">
              <a:avLst/>
            </a:prstGeom>
            <a:solidFill>
              <a:srgbClr val="399C3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3" name="Rectangle 8653"/>
            <p:cNvSpPr>
              <a:spLocks noChangeArrowheads="1"/>
            </p:cNvSpPr>
            <p:nvPr/>
          </p:nvSpPr>
          <p:spPr bwMode="auto">
            <a:xfrm>
              <a:off x="7419871" y="4071825"/>
              <a:ext cx="6064" cy="499535"/>
            </a:xfrm>
            <a:prstGeom prst="rect">
              <a:avLst/>
            </a:prstGeom>
            <a:solidFill>
              <a:srgbClr val="3C9E3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4" name="Rectangle 8654"/>
            <p:cNvSpPr>
              <a:spLocks noChangeArrowheads="1"/>
            </p:cNvSpPr>
            <p:nvPr/>
          </p:nvSpPr>
          <p:spPr bwMode="auto">
            <a:xfrm>
              <a:off x="7425936" y="4071825"/>
              <a:ext cx="6064" cy="499535"/>
            </a:xfrm>
            <a:prstGeom prst="rect">
              <a:avLst/>
            </a:prstGeom>
            <a:solidFill>
              <a:srgbClr val="409F4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5" name="Rectangle 8655"/>
            <p:cNvSpPr>
              <a:spLocks noChangeArrowheads="1"/>
            </p:cNvSpPr>
            <p:nvPr/>
          </p:nvSpPr>
          <p:spPr bwMode="auto">
            <a:xfrm>
              <a:off x="7432000" y="4071825"/>
              <a:ext cx="6738" cy="499535"/>
            </a:xfrm>
            <a:prstGeom prst="rect">
              <a:avLst/>
            </a:prstGeom>
            <a:solidFill>
              <a:srgbClr val="43A14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6" name="Rectangle 8656"/>
            <p:cNvSpPr>
              <a:spLocks noChangeArrowheads="1"/>
            </p:cNvSpPr>
            <p:nvPr/>
          </p:nvSpPr>
          <p:spPr bwMode="auto">
            <a:xfrm>
              <a:off x="7438738" y="4071825"/>
              <a:ext cx="6064" cy="499535"/>
            </a:xfrm>
            <a:prstGeom prst="rect">
              <a:avLst/>
            </a:prstGeom>
            <a:solidFill>
              <a:srgbClr val="46A24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7" name="Rectangle 8657"/>
            <p:cNvSpPr>
              <a:spLocks noChangeArrowheads="1"/>
            </p:cNvSpPr>
            <p:nvPr/>
          </p:nvSpPr>
          <p:spPr bwMode="auto">
            <a:xfrm>
              <a:off x="7444802" y="4071825"/>
              <a:ext cx="6064" cy="499535"/>
            </a:xfrm>
            <a:prstGeom prst="rect">
              <a:avLst/>
            </a:prstGeom>
            <a:solidFill>
              <a:srgbClr val="49A44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8" name="Rectangle 8658"/>
            <p:cNvSpPr>
              <a:spLocks noChangeArrowheads="1"/>
            </p:cNvSpPr>
            <p:nvPr/>
          </p:nvSpPr>
          <p:spPr bwMode="auto">
            <a:xfrm>
              <a:off x="7450868" y="4071825"/>
              <a:ext cx="6064" cy="499535"/>
            </a:xfrm>
            <a:prstGeom prst="rect">
              <a:avLst/>
            </a:prstGeom>
            <a:solidFill>
              <a:srgbClr val="4CA64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9" name="Rectangle 8659"/>
            <p:cNvSpPr>
              <a:spLocks noChangeArrowheads="1"/>
            </p:cNvSpPr>
            <p:nvPr/>
          </p:nvSpPr>
          <p:spPr bwMode="auto">
            <a:xfrm>
              <a:off x="7456932" y="4071825"/>
              <a:ext cx="6738" cy="499535"/>
            </a:xfrm>
            <a:prstGeom prst="rect">
              <a:avLst/>
            </a:prstGeom>
            <a:solidFill>
              <a:srgbClr val="4FA74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0" name="Rectangle 8660"/>
            <p:cNvSpPr>
              <a:spLocks noChangeArrowheads="1"/>
            </p:cNvSpPr>
            <p:nvPr/>
          </p:nvSpPr>
          <p:spPr bwMode="auto">
            <a:xfrm>
              <a:off x="7463670" y="4071825"/>
              <a:ext cx="6064" cy="499535"/>
            </a:xfrm>
            <a:prstGeom prst="rect">
              <a:avLst/>
            </a:prstGeom>
            <a:solidFill>
              <a:srgbClr val="52A95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1" name="Rectangle 8661"/>
            <p:cNvSpPr>
              <a:spLocks noChangeArrowheads="1"/>
            </p:cNvSpPr>
            <p:nvPr/>
          </p:nvSpPr>
          <p:spPr bwMode="auto">
            <a:xfrm>
              <a:off x="7469735" y="4071825"/>
              <a:ext cx="6064" cy="499535"/>
            </a:xfrm>
            <a:prstGeom prst="rect">
              <a:avLst/>
            </a:prstGeom>
            <a:solidFill>
              <a:srgbClr val="55AA5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2" name="Rectangle 8662"/>
            <p:cNvSpPr>
              <a:spLocks noChangeArrowheads="1"/>
            </p:cNvSpPr>
            <p:nvPr/>
          </p:nvSpPr>
          <p:spPr bwMode="auto">
            <a:xfrm>
              <a:off x="7475799" y="4071825"/>
              <a:ext cx="6738" cy="499535"/>
            </a:xfrm>
            <a:prstGeom prst="rect">
              <a:avLst/>
            </a:prstGeom>
            <a:solidFill>
              <a:srgbClr val="58AC5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3" name="Rectangle 8663"/>
            <p:cNvSpPr>
              <a:spLocks noChangeArrowheads="1"/>
            </p:cNvSpPr>
            <p:nvPr/>
          </p:nvSpPr>
          <p:spPr bwMode="auto">
            <a:xfrm>
              <a:off x="7482538" y="4071825"/>
              <a:ext cx="6064" cy="499535"/>
            </a:xfrm>
            <a:prstGeom prst="rect">
              <a:avLst/>
            </a:prstGeom>
            <a:solidFill>
              <a:srgbClr val="5BAD5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4" name="Rectangle 8664"/>
            <p:cNvSpPr>
              <a:spLocks noChangeArrowheads="1"/>
            </p:cNvSpPr>
            <p:nvPr/>
          </p:nvSpPr>
          <p:spPr bwMode="auto">
            <a:xfrm>
              <a:off x="7488603" y="4071825"/>
              <a:ext cx="6064" cy="499535"/>
            </a:xfrm>
            <a:prstGeom prst="rect">
              <a:avLst/>
            </a:prstGeom>
            <a:solidFill>
              <a:srgbClr val="5EAF5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5" name="Rectangle 8665"/>
            <p:cNvSpPr>
              <a:spLocks noChangeArrowheads="1"/>
            </p:cNvSpPr>
            <p:nvPr/>
          </p:nvSpPr>
          <p:spPr bwMode="auto">
            <a:xfrm>
              <a:off x="7494667" y="4071825"/>
              <a:ext cx="6738" cy="499535"/>
            </a:xfrm>
            <a:prstGeom prst="rect">
              <a:avLst/>
            </a:prstGeom>
            <a:solidFill>
              <a:srgbClr val="61B16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6" name="Rectangle 8666"/>
            <p:cNvSpPr>
              <a:spLocks noChangeArrowheads="1"/>
            </p:cNvSpPr>
            <p:nvPr/>
          </p:nvSpPr>
          <p:spPr bwMode="auto">
            <a:xfrm>
              <a:off x="7501405" y="4071825"/>
              <a:ext cx="6064" cy="499535"/>
            </a:xfrm>
            <a:prstGeom prst="rect">
              <a:avLst/>
            </a:prstGeom>
            <a:solidFill>
              <a:srgbClr val="64B26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7" name="Rectangle 8667"/>
            <p:cNvSpPr>
              <a:spLocks noChangeArrowheads="1"/>
            </p:cNvSpPr>
            <p:nvPr/>
          </p:nvSpPr>
          <p:spPr bwMode="auto">
            <a:xfrm>
              <a:off x="7507470" y="4071825"/>
              <a:ext cx="6064" cy="499535"/>
            </a:xfrm>
            <a:prstGeom prst="rect">
              <a:avLst/>
            </a:prstGeom>
            <a:solidFill>
              <a:srgbClr val="68B46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8" name="Rectangle 8668"/>
            <p:cNvSpPr>
              <a:spLocks noChangeArrowheads="1"/>
            </p:cNvSpPr>
            <p:nvPr/>
          </p:nvSpPr>
          <p:spPr bwMode="auto">
            <a:xfrm>
              <a:off x="7513534" y="4071825"/>
              <a:ext cx="6064" cy="499535"/>
            </a:xfrm>
            <a:prstGeom prst="rect">
              <a:avLst/>
            </a:prstGeom>
            <a:solidFill>
              <a:srgbClr val="6BB56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9" name="Rectangle 8669"/>
            <p:cNvSpPr>
              <a:spLocks noChangeArrowheads="1"/>
            </p:cNvSpPr>
            <p:nvPr/>
          </p:nvSpPr>
          <p:spPr bwMode="auto">
            <a:xfrm>
              <a:off x="7519599" y="4071825"/>
              <a:ext cx="6738" cy="499535"/>
            </a:xfrm>
            <a:prstGeom prst="rect">
              <a:avLst/>
            </a:prstGeom>
            <a:solidFill>
              <a:srgbClr val="6EB76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0" name="Rectangle 8670"/>
            <p:cNvSpPr>
              <a:spLocks noChangeArrowheads="1"/>
            </p:cNvSpPr>
            <p:nvPr/>
          </p:nvSpPr>
          <p:spPr bwMode="auto">
            <a:xfrm>
              <a:off x="7526338" y="4071825"/>
              <a:ext cx="6064" cy="499535"/>
            </a:xfrm>
            <a:prstGeom prst="rect">
              <a:avLst/>
            </a:prstGeom>
            <a:solidFill>
              <a:srgbClr val="71B87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1" name="Rectangle 8671"/>
            <p:cNvSpPr>
              <a:spLocks noChangeArrowheads="1"/>
            </p:cNvSpPr>
            <p:nvPr/>
          </p:nvSpPr>
          <p:spPr bwMode="auto">
            <a:xfrm>
              <a:off x="7532402" y="4071825"/>
              <a:ext cx="6064" cy="499535"/>
            </a:xfrm>
            <a:prstGeom prst="rect">
              <a:avLst/>
            </a:prstGeom>
            <a:solidFill>
              <a:srgbClr val="74BA7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2" name="Rectangle 8672"/>
            <p:cNvSpPr>
              <a:spLocks noChangeArrowheads="1"/>
            </p:cNvSpPr>
            <p:nvPr/>
          </p:nvSpPr>
          <p:spPr bwMode="auto">
            <a:xfrm>
              <a:off x="7538467" y="4071825"/>
              <a:ext cx="6738" cy="499535"/>
            </a:xfrm>
            <a:prstGeom prst="rect">
              <a:avLst/>
            </a:prstGeom>
            <a:solidFill>
              <a:srgbClr val="77BB7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3" name="Rectangle 8673"/>
            <p:cNvSpPr>
              <a:spLocks noChangeArrowheads="1"/>
            </p:cNvSpPr>
            <p:nvPr/>
          </p:nvSpPr>
          <p:spPr bwMode="auto">
            <a:xfrm>
              <a:off x="7545205" y="4071825"/>
              <a:ext cx="6064" cy="499535"/>
            </a:xfrm>
            <a:prstGeom prst="rect">
              <a:avLst/>
            </a:prstGeom>
            <a:solidFill>
              <a:srgbClr val="7ABC7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4" name="Rectangle 8674"/>
            <p:cNvSpPr>
              <a:spLocks noChangeArrowheads="1"/>
            </p:cNvSpPr>
            <p:nvPr/>
          </p:nvSpPr>
          <p:spPr bwMode="auto">
            <a:xfrm>
              <a:off x="7551269" y="4071825"/>
              <a:ext cx="6064" cy="499535"/>
            </a:xfrm>
            <a:prstGeom prst="rect">
              <a:avLst/>
            </a:prstGeom>
            <a:solidFill>
              <a:srgbClr val="7EBE7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5" name="Rectangle 8675"/>
            <p:cNvSpPr>
              <a:spLocks noChangeArrowheads="1"/>
            </p:cNvSpPr>
            <p:nvPr/>
          </p:nvSpPr>
          <p:spPr bwMode="auto">
            <a:xfrm>
              <a:off x="7557335" y="4071825"/>
              <a:ext cx="6738" cy="499535"/>
            </a:xfrm>
            <a:prstGeom prst="rect">
              <a:avLst/>
            </a:prstGeom>
            <a:solidFill>
              <a:srgbClr val="81BF8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6" name="Rectangle 8676"/>
            <p:cNvSpPr>
              <a:spLocks noChangeArrowheads="1"/>
            </p:cNvSpPr>
            <p:nvPr/>
          </p:nvSpPr>
          <p:spPr bwMode="auto">
            <a:xfrm>
              <a:off x="7564073" y="4071825"/>
              <a:ext cx="6064" cy="499535"/>
            </a:xfrm>
            <a:prstGeom prst="rect">
              <a:avLst/>
            </a:prstGeom>
            <a:solidFill>
              <a:srgbClr val="84C18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7" name="Rectangle 8677"/>
            <p:cNvSpPr>
              <a:spLocks noChangeArrowheads="1"/>
            </p:cNvSpPr>
            <p:nvPr/>
          </p:nvSpPr>
          <p:spPr bwMode="auto">
            <a:xfrm>
              <a:off x="7570137" y="4071825"/>
              <a:ext cx="6064" cy="499535"/>
            </a:xfrm>
            <a:prstGeom prst="rect">
              <a:avLst/>
            </a:prstGeom>
            <a:solidFill>
              <a:srgbClr val="87C3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8" name="Rectangle 8678"/>
            <p:cNvSpPr>
              <a:spLocks noChangeArrowheads="1"/>
            </p:cNvSpPr>
            <p:nvPr/>
          </p:nvSpPr>
          <p:spPr bwMode="auto">
            <a:xfrm>
              <a:off x="7576202" y="4071825"/>
              <a:ext cx="6064" cy="499535"/>
            </a:xfrm>
            <a:prstGeom prst="rect">
              <a:avLst/>
            </a:prstGeom>
            <a:solidFill>
              <a:srgbClr val="8AC48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9" name="Rectangle 8679"/>
            <p:cNvSpPr>
              <a:spLocks noChangeArrowheads="1"/>
            </p:cNvSpPr>
            <p:nvPr/>
          </p:nvSpPr>
          <p:spPr bwMode="auto">
            <a:xfrm>
              <a:off x="7582266" y="4071825"/>
              <a:ext cx="6738" cy="499535"/>
            </a:xfrm>
            <a:prstGeom prst="rect">
              <a:avLst/>
            </a:prstGeom>
            <a:solidFill>
              <a:srgbClr val="8DC68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0" name="Rectangle 8680"/>
            <p:cNvSpPr>
              <a:spLocks noChangeArrowheads="1"/>
            </p:cNvSpPr>
            <p:nvPr/>
          </p:nvSpPr>
          <p:spPr bwMode="auto">
            <a:xfrm>
              <a:off x="7589005" y="4071825"/>
              <a:ext cx="6064" cy="499535"/>
            </a:xfrm>
            <a:prstGeom prst="rect">
              <a:avLst/>
            </a:prstGeom>
            <a:solidFill>
              <a:srgbClr val="90C7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1" name="Rectangle 8681"/>
            <p:cNvSpPr>
              <a:spLocks noChangeArrowheads="1"/>
            </p:cNvSpPr>
            <p:nvPr/>
          </p:nvSpPr>
          <p:spPr bwMode="auto">
            <a:xfrm>
              <a:off x="7595070" y="4071825"/>
              <a:ext cx="6064" cy="499535"/>
            </a:xfrm>
            <a:prstGeom prst="rect">
              <a:avLst/>
            </a:prstGeom>
            <a:solidFill>
              <a:srgbClr val="93C99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2" name="Rectangle 8682"/>
            <p:cNvSpPr>
              <a:spLocks noChangeArrowheads="1"/>
            </p:cNvSpPr>
            <p:nvPr/>
          </p:nvSpPr>
          <p:spPr bwMode="auto">
            <a:xfrm>
              <a:off x="7601134" y="4071825"/>
              <a:ext cx="6738" cy="499535"/>
            </a:xfrm>
            <a:prstGeom prst="rect">
              <a:avLst/>
            </a:prstGeom>
            <a:solidFill>
              <a:srgbClr val="96CA9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3" name="Rectangle 8683"/>
            <p:cNvSpPr>
              <a:spLocks noChangeArrowheads="1"/>
            </p:cNvSpPr>
            <p:nvPr/>
          </p:nvSpPr>
          <p:spPr bwMode="auto">
            <a:xfrm>
              <a:off x="7607872" y="4071825"/>
              <a:ext cx="6064" cy="499535"/>
            </a:xfrm>
            <a:prstGeom prst="rect">
              <a:avLst/>
            </a:prstGeom>
            <a:solidFill>
              <a:srgbClr val="99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4" name="Rectangle 8684"/>
            <p:cNvSpPr>
              <a:spLocks noChangeArrowheads="1"/>
            </p:cNvSpPr>
            <p:nvPr/>
          </p:nvSpPr>
          <p:spPr bwMode="auto">
            <a:xfrm>
              <a:off x="7613936" y="4071825"/>
              <a:ext cx="6064" cy="499535"/>
            </a:xfrm>
            <a:prstGeom prst="rect">
              <a:avLst/>
            </a:prstGeom>
            <a:solidFill>
              <a:srgbClr val="9CCE9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5" name="Rectangle 8685"/>
            <p:cNvSpPr>
              <a:spLocks noChangeArrowheads="1"/>
            </p:cNvSpPr>
            <p:nvPr/>
          </p:nvSpPr>
          <p:spPr bwMode="auto">
            <a:xfrm>
              <a:off x="7620001" y="4071825"/>
              <a:ext cx="6738" cy="499535"/>
            </a:xfrm>
            <a:prstGeom prst="rect">
              <a:avLst/>
            </a:prstGeom>
            <a:solidFill>
              <a:srgbClr val="9FCF9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6" name="Rectangle 8686"/>
            <p:cNvSpPr>
              <a:spLocks noChangeArrowheads="1"/>
            </p:cNvSpPr>
            <p:nvPr/>
          </p:nvSpPr>
          <p:spPr bwMode="auto">
            <a:xfrm>
              <a:off x="7626740" y="4071825"/>
              <a:ext cx="6064" cy="499535"/>
            </a:xfrm>
            <a:prstGeom prst="rect">
              <a:avLst/>
            </a:prstGeom>
            <a:solidFill>
              <a:srgbClr val="A2D1A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7" name="Rectangle 8687"/>
            <p:cNvSpPr>
              <a:spLocks noChangeArrowheads="1"/>
            </p:cNvSpPr>
            <p:nvPr/>
          </p:nvSpPr>
          <p:spPr bwMode="auto">
            <a:xfrm>
              <a:off x="7632804" y="4071825"/>
              <a:ext cx="6064" cy="499535"/>
            </a:xfrm>
            <a:prstGeom prst="rect">
              <a:avLst/>
            </a:prstGeom>
            <a:solidFill>
              <a:srgbClr val="A6D2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8" name="Rectangle 8688"/>
            <p:cNvSpPr>
              <a:spLocks noChangeArrowheads="1"/>
            </p:cNvSpPr>
            <p:nvPr/>
          </p:nvSpPr>
          <p:spPr bwMode="auto">
            <a:xfrm>
              <a:off x="7638869" y="4071825"/>
              <a:ext cx="6738" cy="499535"/>
            </a:xfrm>
            <a:prstGeom prst="rect">
              <a:avLst/>
            </a:prstGeom>
            <a:solidFill>
              <a:srgbClr val="A9D4A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9" name="Rectangle 8689"/>
            <p:cNvSpPr>
              <a:spLocks noChangeArrowheads="1"/>
            </p:cNvSpPr>
            <p:nvPr/>
          </p:nvSpPr>
          <p:spPr bwMode="auto">
            <a:xfrm>
              <a:off x="7645607" y="4071825"/>
              <a:ext cx="6064" cy="499535"/>
            </a:xfrm>
            <a:prstGeom prst="rect">
              <a:avLst/>
            </a:prstGeom>
            <a:solidFill>
              <a:srgbClr val="ACD5A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0" name="Rectangle 8690"/>
            <p:cNvSpPr>
              <a:spLocks noChangeArrowheads="1"/>
            </p:cNvSpPr>
            <p:nvPr/>
          </p:nvSpPr>
          <p:spPr bwMode="auto">
            <a:xfrm>
              <a:off x="7651671" y="4071825"/>
              <a:ext cx="6064" cy="499535"/>
            </a:xfrm>
            <a:prstGeom prst="rect">
              <a:avLst/>
            </a:prstGeom>
            <a:solidFill>
              <a:srgbClr val="AFD7A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1" name="Rectangle 8691"/>
            <p:cNvSpPr>
              <a:spLocks noChangeArrowheads="1"/>
            </p:cNvSpPr>
            <p:nvPr/>
          </p:nvSpPr>
          <p:spPr bwMode="auto">
            <a:xfrm>
              <a:off x="7657736" y="4071825"/>
              <a:ext cx="6064" cy="499535"/>
            </a:xfrm>
            <a:prstGeom prst="rect">
              <a:avLst/>
            </a:prstGeom>
            <a:solidFill>
              <a:srgbClr val="B2D9B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2" name="Rectangle 8692"/>
            <p:cNvSpPr>
              <a:spLocks noChangeArrowheads="1"/>
            </p:cNvSpPr>
            <p:nvPr/>
          </p:nvSpPr>
          <p:spPr bwMode="auto">
            <a:xfrm>
              <a:off x="7663800" y="4071825"/>
              <a:ext cx="6738" cy="499535"/>
            </a:xfrm>
            <a:prstGeom prst="rect">
              <a:avLst/>
            </a:prstGeom>
            <a:solidFill>
              <a:srgbClr val="B5DAB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3" name="Rectangle 8693"/>
            <p:cNvSpPr>
              <a:spLocks noChangeArrowheads="1"/>
            </p:cNvSpPr>
            <p:nvPr/>
          </p:nvSpPr>
          <p:spPr bwMode="auto">
            <a:xfrm>
              <a:off x="7670539" y="4071825"/>
              <a:ext cx="6064" cy="499535"/>
            </a:xfrm>
            <a:prstGeom prst="rect">
              <a:avLst/>
            </a:prstGeom>
            <a:solidFill>
              <a:srgbClr val="B8DCB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4" name="Rectangle 8694"/>
            <p:cNvSpPr>
              <a:spLocks noChangeArrowheads="1"/>
            </p:cNvSpPr>
            <p:nvPr/>
          </p:nvSpPr>
          <p:spPr bwMode="auto">
            <a:xfrm>
              <a:off x="7676604" y="4071825"/>
              <a:ext cx="6064" cy="499535"/>
            </a:xfrm>
            <a:prstGeom prst="rect">
              <a:avLst/>
            </a:prstGeom>
            <a:solidFill>
              <a:srgbClr val="BBDD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5" name="Rectangle 8695"/>
            <p:cNvSpPr>
              <a:spLocks noChangeArrowheads="1"/>
            </p:cNvSpPr>
            <p:nvPr/>
          </p:nvSpPr>
          <p:spPr bwMode="auto">
            <a:xfrm>
              <a:off x="7682668" y="4071825"/>
              <a:ext cx="6738" cy="499535"/>
            </a:xfrm>
            <a:prstGeom prst="rect">
              <a:avLst/>
            </a:prstGeom>
            <a:solidFill>
              <a:srgbClr val="BEDFB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6" name="Rectangle 8696"/>
            <p:cNvSpPr>
              <a:spLocks noChangeArrowheads="1"/>
            </p:cNvSpPr>
            <p:nvPr/>
          </p:nvSpPr>
          <p:spPr bwMode="auto">
            <a:xfrm>
              <a:off x="7689406" y="4071825"/>
              <a:ext cx="6064" cy="499535"/>
            </a:xfrm>
            <a:prstGeom prst="rect">
              <a:avLst/>
            </a:prstGeom>
            <a:solidFill>
              <a:srgbClr val="C1E0C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7" name="Rectangle 8697"/>
            <p:cNvSpPr>
              <a:spLocks noChangeArrowheads="1"/>
            </p:cNvSpPr>
            <p:nvPr/>
          </p:nvSpPr>
          <p:spPr bwMode="auto">
            <a:xfrm>
              <a:off x="7695471" y="4071825"/>
              <a:ext cx="6064" cy="499535"/>
            </a:xfrm>
            <a:prstGeom prst="rect">
              <a:avLst/>
            </a:prstGeom>
            <a:solidFill>
              <a:srgbClr val="C4E2C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8" name="Rectangle 8698"/>
            <p:cNvSpPr>
              <a:spLocks noChangeArrowheads="1"/>
            </p:cNvSpPr>
            <p:nvPr/>
          </p:nvSpPr>
          <p:spPr bwMode="auto">
            <a:xfrm>
              <a:off x="7701536" y="4071825"/>
              <a:ext cx="6738" cy="499535"/>
            </a:xfrm>
            <a:prstGeom prst="rect">
              <a:avLst/>
            </a:prstGeom>
            <a:solidFill>
              <a:srgbClr val="C7E4C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9" name="Rectangle 8699"/>
            <p:cNvSpPr>
              <a:spLocks noChangeArrowheads="1"/>
            </p:cNvSpPr>
            <p:nvPr/>
          </p:nvSpPr>
          <p:spPr bwMode="auto">
            <a:xfrm>
              <a:off x="7708274" y="4071825"/>
              <a:ext cx="6064" cy="499535"/>
            </a:xfrm>
            <a:prstGeom prst="rect">
              <a:avLst/>
            </a:prstGeom>
            <a:solidFill>
              <a:srgbClr val="CAE5C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0" name="Rectangle 8700"/>
            <p:cNvSpPr>
              <a:spLocks noChangeArrowheads="1"/>
            </p:cNvSpPr>
            <p:nvPr/>
          </p:nvSpPr>
          <p:spPr bwMode="auto">
            <a:xfrm>
              <a:off x="7714339" y="4071825"/>
              <a:ext cx="6064" cy="499535"/>
            </a:xfrm>
            <a:prstGeom prst="rect">
              <a:avLst/>
            </a:prstGeom>
            <a:solidFill>
              <a:srgbClr val="CEE7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1" name="Rectangle 8701"/>
            <p:cNvSpPr>
              <a:spLocks noChangeArrowheads="1"/>
            </p:cNvSpPr>
            <p:nvPr/>
          </p:nvSpPr>
          <p:spPr bwMode="auto">
            <a:xfrm>
              <a:off x="7720403" y="4071825"/>
              <a:ext cx="6064" cy="499535"/>
            </a:xfrm>
            <a:prstGeom prst="rect">
              <a:avLst/>
            </a:prstGeom>
            <a:solidFill>
              <a:srgbClr val="D1E8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2" name="Rectangle 8702"/>
            <p:cNvSpPr>
              <a:spLocks noChangeArrowheads="1"/>
            </p:cNvSpPr>
            <p:nvPr/>
          </p:nvSpPr>
          <p:spPr bwMode="auto">
            <a:xfrm>
              <a:off x="7726468" y="4071825"/>
              <a:ext cx="6738" cy="499535"/>
            </a:xfrm>
            <a:prstGeom prst="rect">
              <a:avLst/>
            </a:prstGeom>
            <a:solidFill>
              <a:srgbClr val="D4EAD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3" name="Rectangle 8703"/>
            <p:cNvSpPr>
              <a:spLocks noChangeArrowheads="1"/>
            </p:cNvSpPr>
            <p:nvPr/>
          </p:nvSpPr>
          <p:spPr bwMode="auto">
            <a:xfrm>
              <a:off x="7733207" y="4071825"/>
              <a:ext cx="6064" cy="499535"/>
            </a:xfrm>
            <a:prstGeom prst="rect">
              <a:avLst/>
            </a:prstGeom>
            <a:solidFill>
              <a:srgbClr val="D7EBD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4" name="Rectangle 8704"/>
            <p:cNvSpPr>
              <a:spLocks noChangeArrowheads="1"/>
            </p:cNvSpPr>
            <p:nvPr/>
          </p:nvSpPr>
          <p:spPr bwMode="auto">
            <a:xfrm>
              <a:off x="7739271" y="4071825"/>
              <a:ext cx="6064" cy="499535"/>
            </a:xfrm>
            <a:prstGeom prst="rect">
              <a:avLst/>
            </a:prstGeom>
            <a:solidFill>
              <a:srgbClr val="DAEDD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5" name="Rectangle 8705"/>
            <p:cNvSpPr>
              <a:spLocks noChangeArrowheads="1"/>
            </p:cNvSpPr>
            <p:nvPr/>
          </p:nvSpPr>
          <p:spPr bwMode="auto">
            <a:xfrm>
              <a:off x="7745336" y="4071825"/>
              <a:ext cx="6738" cy="499535"/>
            </a:xfrm>
            <a:prstGeom prst="rect">
              <a:avLst/>
            </a:prstGeom>
            <a:solidFill>
              <a:srgbClr val="DDEE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6" name="Rectangle 8706"/>
            <p:cNvSpPr>
              <a:spLocks noChangeArrowheads="1"/>
            </p:cNvSpPr>
            <p:nvPr/>
          </p:nvSpPr>
          <p:spPr bwMode="auto">
            <a:xfrm>
              <a:off x="7752074" y="4071825"/>
              <a:ext cx="6064" cy="499535"/>
            </a:xfrm>
            <a:prstGeom prst="rect">
              <a:avLst/>
            </a:prstGeom>
            <a:solidFill>
              <a:srgbClr val="E1EFE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7" name="Rectangle 8707"/>
            <p:cNvSpPr>
              <a:spLocks noChangeArrowheads="1"/>
            </p:cNvSpPr>
            <p:nvPr/>
          </p:nvSpPr>
          <p:spPr bwMode="auto">
            <a:xfrm>
              <a:off x="7758138" y="4071825"/>
              <a:ext cx="6064" cy="499535"/>
            </a:xfrm>
            <a:prstGeom prst="rect">
              <a:avLst/>
            </a:prstGeom>
            <a:solidFill>
              <a:srgbClr val="E4F1E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8" name="Rectangle 8708"/>
            <p:cNvSpPr>
              <a:spLocks noChangeArrowheads="1"/>
            </p:cNvSpPr>
            <p:nvPr/>
          </p:nvSpPr>
          <p:spPr bwMode="auto">
            <a:xfrm>
              <a:off x="7764203" y="4071825"/>
              <a:ext cx="6738" cy="499535"/>
            </a:xfrm>
            <a:prstGeom prst="rect">
              <a:avLst/>
            </a:prstGeom>
            <a:solidFill>
              <a:srgbClr val="E7F2E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9" name="Rectangle 8709"/>
            <p:cNvSpPr>
              <a:spLocks noChangeArrowheads="1"/>
            </p:cNvSpPr>
            <p:nvPr/>
          </p:nvSpPr>
          <p:spPr bwMode="auto">
            <a:xfrm>
              <a:off x="7770942" y="4071825"/>
              <a:ext cx="6064" cy="499535"/>
            </a:xfrm>
            <a:prstGeom prst="rect">
              <a:avLst/>
            </a:prstGeom>
            <a:solidFill>
              <a:srgbClr val="EAF4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0" name="Rectangle 8710"/>
            <p:cNvSpPr>
              <a:spLocks noChangeArrowheads="1"/>
            </p:cNvSpPr>
            <p:nvPr/>
          </p:nvSpPr>
          <p:spPr bwMode="auto">
            <a:xfrm>
              <a:off x="7777006" y="4071825"/>
              <a:ext cx="6064" cy="499535"/>
            </a:xfrm>
            <a:prstGeom prst="rect">
              <a:avLst/>
            </a:prstGeom>
            <a:solidFill>
              <a:srgbClr val="EDF6E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1" name="Rectangle 8711"/>
            <p:cNvSpPr>
              <a:spLocks noChangeArrowheads="1"/>
            </p:cNvSpPr>
            <p:nvPr/>
          </p:nvSpPr>
          <p:spPr bwMode="auto">
            <a:xfrm>
              <a:off x="7783070" y="4071825"/>
              <a:ext cx="6064" cy="499535"/>
            </a:xfrm>
            <a:prstGeom prst="rect">
              <a:avLst/>
            </a:prstGeom>
            <a:solidFill>
              <a:srgbClr val="F0F7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2" name="Rectangle 8712"/>
            <p:cNvSpPr>
              <a:spLocks noChangeArrowheads="1"/>
            </p:cNvSpPr>
            <p:nvPr/>
          </p:nvSpPr>
          <p:spPr bwMode="auto">
            <a:xfrm>
              <a:off x="7789135" y="4071825"/>
              <a:ext cx="6738" cy="499535"/>
            </a:xfrm>
            <a:prstGeom prst="rect">
              <a:avLst/>
            </a:prstGeom>
            <a:solidFill>
              <a:srgbClr val="F3F9F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" name="Rectangle 8713"/>
            <p:cNvSpPr>
              <a:spLocks noChangeArrowheads="1"/>
            </p:cNvSpPr>
            <p:nvPr/>
          </p:nvSpPr>
          <p:spPr bwMode="auto">
            <a:xfrm>
              <a:off x="7795873" y="4071825"/>
              <a:ext cx="6064" cy="499535"/>
            </a:xfrm>
            <a:prstGeom prst="rect">
              <a:avLst/>
            </a:prstGeom>
            <a:solidFill>
              <a:srgbClr val="F6F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" name="Rectangle 8714"/>
            <p:cNvSpPr>
              <a:spLocks noChangeArrowheads="1"/>
            </p:cNvSpPr>
            <p:nvPr/>
          </p:nvSpPr>
          <p:spPr bwMode="auto">
            <a:xfrm>
              <a:off x="7801937" y="4071825"/>
              <a:ext cx="6064" cy="499535"/>
            </a:xfrm>
            <a:prstGeom prst="rect">
              <a:avLst/>
            </a:prstGeom>
            <a:solidFill>
              <a:srgbClr val="F9FCF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" name="Rectangle 8715"/>
            <p:cNvSpPr>
              <a:spLocks noChangeArrowheads="1"/>
            </p:cNvSpPr>
            <p:nvPr/>
          </p:nvSpPr>
          <p:spPr bwMode="auto">
            <a:xfrm>
              <a:off x="7808003" y="4071825"/>
              <a:ext cx="6738" cy="499535"/>
            </a:xfrm>
            <a:prstGeom prst="rect">
              <a:avLst/>
            </a:prstGeom>
            <a:solidFill>
              <a:srgbClr val="FCFDF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" name="Rectangle 8716"/>
            <p:cNvSpPr>
              <a:spLocks noChangeArrowheads="1"/>
            </p:cNvSpPr>
            <p:nvPr/>
          </p:nvSpPr>
          <p:spPr bwMode="auto">
            <a:xfrm>
              <a:off x="7814741" y="4071825"/>
              <a:ext cx="6064" cy="49953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7" name="Rectangle 8717"/>
            <p:cNvSpPr>
              <a:spLocks noChangeArrowheads="1"/>
            </p:cNvSpPr>
            <p:nvPr/>
          </p:nvSpPr>
          <p:spPr bwMode="auto">
            <a:xfrm>
              <a:off x="7820805" y="4071825"/>
              <a:ext cx="6064" cy="499535"/>
            </a:xfrm>
            <a:prstGeom prst="rect">
              <a:avLst/>
            </a:prstGeom>
            <a:solidFill>
              <a:srgbClr val="FCFDF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8" name="Rectangle 8718"/>
            <p:cNvSpPr>
              <a:spLocks noChangeArrowheads="1"/>
            </p:cNvSpPr>
            <p:nvPr/>
          </p:nvSpPr>
          <p:spPr bwMode="auto">
            <a:xfrm>
              <a:off x="7826870" y="4071825"/>
              <a:ext cx="6738" cy="499535"/>
            </a:xfrm>
            <a:prstGeom prst="rect">
              <a:avLst/>
            </a:prstGeom>
            <a:solidFill>
              <a:srgbClr val="F9FCF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9" name="Rectangle 8719"/>
            <p:cNvSpPr>
              <a:spLocks noChangeArrowheads="1"/>
            </p:cNvSpPr>
            <p:nvPr/>
          </p:nvSpPr>
          <p:spPr bwMode="auto">
            <a:xfrm>
              <a:off x="7833608" y="4071825"/>
              <a:ext cx="6064" cy="499535"/>
            </a:xfrm>
            <a:prstGeom prst="rect">
              <a:avLst/>
            </a:prstGeom>
            <a:solidFill>
              <a:srgbClr val="F6F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0" name="Rectangle 8720"/>
            <p:cNvSpPr>
              <a:spLocks noChangeArrowheads="1"/>
            </p:cNvSpPr>
            <p:nvPr/>
          </p:nvSpPr>
          <p:spPr bwMode="auto">
            <a:xfrm>
              <a:off x="7839673" y="4071825"/>
              <a:ext cx="6064" cy="499535"/>
            </a:xfrm>
            <a:prstGeom prst="rect">
              <a:avLst/>
            </a:prstGeom>
            <a:solidFill>
              <a:srgbClr val="F3F9F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1" name="Rectangle 8721"/>
            <p:cNvSpPr>
              <a:spLocks noChangeArrowheads="1"/>
            </p:cNvSpPr>
            <p:nvPr/>
          </p:nvSpPr>
          <p:spPr bwMode="auto">
            <a:xfrm>
              <a:off x="7845738" y="4071825"/>
              <a:ext cx="6064" cy="499535"/>
            </a:xfrm>
            <a:prstGeom prst="rect">
              <a:avLst/>
            </a:prstGeom>
            <a:solidFill>
              <a:srgbClr val="F0F7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" name="Rectangle 8722"/>
            <p:cNvSpPr>
              <a:spLocks noChangeArrowheads="1"/>
            </p:cNvSpPr>
            <p:nvPr/>
          </p:nvSpPr>
          <p:spPr bwMode="auto">
            <a:xfrm>
              <a:off x="7851802" y="4071825"/>
              <a:ext cx="6738" cy="499535"/>
            </a:xfrm>
            <a:prstGeom prst="rect">
              <a:avLst/>
            </a:prstGeom>
            <a:solidFill>
              <a:srgbClr val="EDF6E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" name="Rectangle 8723"/>
            <p:cNvSpPr>
              <a:spLocks noChangeArrowheads="1"/>
            </p:cNvSpPr>
            <p:nvPr/>
          </p:nvSpPr>
          <p:spPr bwMode="auto">
            <a:xfrm>
              <a:off x="7858540" y="4071825"/>
              <a:ext cx="6064" cy="499535"/>
            </a:xfrm>
            <a:prstGeom prst="rect">
              <a:avLst/>
            </a:prstGeom>
            <a:solidFill>
              <a:srgbClr val="EAF4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" name="Rectangle 8724"/>
            <p:cNvSpPr>
              <a:spLocks noChangeArrowheads="1"/>
            </p:cNvSpPr>
            <p:nvPr/>
          </p:nvSpPr>
          <p:spPr bwMode="auto">
            <a:xfrm>
              <a:off x="7864605" y="4071825"/>
              <a:ext cx="6064" cy="499535"/>
            </a:xfrm>
            <a:prstGeom prst="rect">
              <a:avLst/>
            </a:prstGeom>
            <a:solidFill>
              <a:srgbClr val="E7F2E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5" name="Rectangle 8725"/>
            <p:cNvSpPr>
              <a:spLocks noChangeArrowheads="1"/>
            </p:cNvSpPr>
            <p:nvPr/>
          </p:nvSpPr>
          <p:spPr bwMode="auto">
            <a:xfrm>
              <a:off x="7870669" y="4071825"/>
              <a:ext cx="6738" cy="499535"/>
            </a:xfrm>
            <a:prstGeom prst="rect">
              <a:avLst/>
            </a:prstGeom>
            <a:solidFill>
              <a:srgbClr val="E4F1E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6" name="Rectangle 8726"/>
            <p:cNvSpPr>
              <a:spLocks noChangeArrowheads="1"/>
            </p:cNvSpPr>
            <p:nvPr/>
          </p:nvSpPr>
          <p:spPr bwMode="auto">
            <a:xfrm>
              <a:off x="7877408" y="4071825"/>
              <a:ext cx="6064" cy="499535"/>
            </a:xfrm>
            <a:prstGeom prst="rect">
              <a:avLst/>
            </a:prstGeom>
            <a:solidFill>
              <a:srgbClr val="E0EFE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7" name="Rectangle 8727"/>
            <p:cNvSpPr>
              <a:spLocks noChangeArrowheads="1"/>
            </p:cNvSpPr>
            <p:nvPr/>
          </p:nvSpPr>
          <p:spPr bwMode="auto">
            <a:xfrm>
              <a:off x="7883473" y="4071825"/>
              <a:ext cx="6064" cy="499535"/>
            </a:xfrm>
            <a:prstGeom prst="rect">
              <a:avLst/>
            </a:prstGeom>
            <a:solidFill>
              <a:srgbClr val="DDEE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8" name="Rectangle 8728"/>
            <p:cNvSpPr>
              <a:spLocks noChangeArrowheads="1"/>
            </p:cNvSpPr>
            <p:nvPr/>
          </p:nvSpPr>
          <p:spPr bwMode="auto">
            <a:xfrm>
              <a:off x="7889537" y="4071825"/>
              <a:ext cx="6738" cy="499535"/>
            </a:xfrm>
            <a:prstGeom prst="rect">
              <a:avLst/>
            </a:prstGeom>
            <a:solidFill>
              <a:srgbClr val="DAEDD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9" name="Rectangle 8729"/>
            <p:cNvSpPr>
              <a:spLocks noChangeArrowheads="1"/>
            </p:cNvSpPr>
            <p:nvPr/>
          </p:nvSpPr>
          <p:spPr bwMode="auto">
            <a:xfrm>
              <a:off x="7896275" y="4071825"/>
              <a:ext cx="6064" cy="499535"/>
            </a:xfrm>
            <a:prstGeom prst="rect">
              <a:avLst/>
            </a:prstGeom>
            <a:solidFill>
              <a:srgbClr val="D7EBD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0" name="Rectangle 8730"/>
            <p:cNvSpPr>
              <a:spLocks noChangeArrowheads="1"/>
            </p:cNvSpPr>
            <p:nvPr/>
          </p:nvSpPr>
          <p:spPr bwMode="auto">
            <a:xfrm>
              <a:off x="7902340" y="4071825"/>
              <a:ext cx="6064" cy="499535"/>
            </a:xfrm>
            <a:prstGeom prst="rect">
              <a:avLst/>
            </a:prstGeom>
            <a:solidFill>
              <a:srgbClr val="D4EAD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1" name="Rectangle 8731"/>
            <p:cNvSpPr>
              <a:spLocks noChangeArrowheads="1"/>
            </p:cNvSpPr>
            <p:nvPr/>
          </p:nvSpPr>
          <p:spPr bwMode="auto">
            <a:xfrm>
              <a:off x="7908404" y="4071825"/>
              <a:ext cx="6064" cy="499535"/>
            </a:xfrm>
            <a:prstGeom prst="rect">
              <a:avLst/>
            </a:prstGeom>
            <a:solidFill>
              <a:srgbClr val="D1E8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2" name="Rectangle 8732"/>
            <p:cNvSpPr>
              <a:spLocks noChangeArrowheads="1"/>
            </p:cNvSpPr>
            <p:nvPr/>
          </p:nvSpPr>
          <p:spPr bwMode="auto">
            <a:xfrm>
              <a:off x="7914469" y="4071825"/>
              <a:ext cx="6738" cy="499535"/>
            </a:xfrm>
            <a:prstGeom prst="rect">
              <a:avLst/>
            </a:prstGeom>
            <a:solidFill>
              <a:srgbClr val="CEE7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3" name="Rectangle 8733"/>
            <p:cNvSpPr>
              <a:spLocks noChangeArrowheads="1"/>
            </p:cNvSpPr>
            <p:nvPr/>
          </p:nvSpPr>
          <p:spPr bwMode="auto">
            <a:xfrm>
              <a:off x="7921208" y="4071825"/>
              <a:ext cx="6064" cy="499535"/>
            </a:xfrm>
            <a:prstGeom prst="rect">
              <a:avLst/>
            </a:prstGeom>
            <a:solidFill>
              <a:srgbClr val="CAE5C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" name="Rectangle 8734"/>
            <p:cNvSpPr>
              <a:spLocks noChangeArrowheads="1"/>
            </p:cNvSpPr>
            <p:nvPr/>
          </p:nvSpPr>
          <p:spPr bwMode="auto">
            <a:xfrm>
              <a:off x="7927272" y="4071825"/>
              <a:ext cx="6064" cy="499535"/>
            </a:xfrm>
            <a:prstGeom prst="rect">
              <a:avLst/>
            </a:prstGeom>
            <a:solidFill>
              <a:srgbClr val="C7E4C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5" name="Rectangle 8735"/>
            <p:cNvSpPr>
              <a:spLocks noChangeArrowheads="1"/>
            </p:cNvSpPr>
            <p:nvPr/>
          </p:nvSpPr>
          <p:spPr bwMode="auto">
            <a:xfrm>
              <a:off x="7933337" y="4071825"/>
              <a:ext cx="6738" cy="499535"/>
            </a:xfrm>
            <a:prstGeom prst="rect">
              <a:avLst/>
            </a:prstGeom>
            <a:solidFill>
              <a:srgbClr val="C4E2C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6" name="Rectangle 8736"/>
            <p:cNvSpPr>
              <a:spLocks noChangeArrowheads="1"/>
            </p:cNvSpPr>
            <p:nvPr/>
          </p:nvSpPr>
          <p:spPr bwMode="auto">
            <a:xfrm>
              <a:off x="7940075" y="4071825"/>
              <a:ext cx="6064" cy="499535"/>
            </a:xfrm>
            <a:prstGeom prst="rect">
              <a:avLst/>
            </a:prstGeom>
            <a:solidFill>
              <a:srgbClr val="C1E0C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7" name="Rectangle 8737"/>
            <p:cNvSpPr>
              <a:spLocks noChangeArrowheads="1"/>
            </p:cNvSpPr>
            <p:nvPr/>
          </p:nvSpPr>
          <p:spPr bwMode="auto">
            <a:xfrm>
              <a:off x="7946139" y="4071825"/>
              <a:ext cx="6064" cy="499535"/>
            </a:xfrm>
            <a:prstGeom prst="rect">
              <a:avLst/>
            </a:prstGeom>
            <a:solidFill>
              <a:srgbClr val="BEDFB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8" name="Rectangle 8738"/>
            <p:cNvSpPr>
              <a:spLocks noChangeArrowheads="1"/>
            </p:cNvSpPr>
            <p:nvPr/>
          </p:nvSpPr>
          <p:spPr bwMode="auto">
            <a:xfrm>
              <a:off x="7952204" y="4071825"/>
              <a:ext cx="6738" cy="499535"/>
            </a:xfrm>
            <a:prstGeom prst="rect">
              <a:avLst/>
            </a:prstGeom>
            <a:solidFill>
              <a:srgbClr val="BBDD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9" name="Rectangle 8739"/>
            <p:cNvSpPr>
              <a:spLocks noChangeArrowheads="1"/>
            </p:cNvSpPr>
            <p:nvPr/>
          </p:nvSpPr>
          <p:spPr bwMode="auto">
            <a:xfrm>
              <a:off x="7958943" y="4071825"/>
              <a:ext cx="6064" cy="499535"/>
            </a:xfrm>
            <a:prstGeom prst="rect">
              <a:avLst/>
            </a:prstGeom>
            <a:solidFill>
              <a:srgbClr val="B8DCB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0" name="Rectangle 8740"/>
            <p:cNvSpPr>
              <a:spLocks noChangeArrowheads="1"/>
            </p:cNvSpPr>
            <p:nvPr/>
          </p:nvSpPr>
          <p:spPr bwMode="auto">
            <a:xfrm>
              <a:off x="7965007" y="4071825"/>
              <a:ext cx="6064" cy="499535"/>
            </a:xfrm>
            <a:prstGeom prst="rect">
              <a:avLst/>
            </a:prstGeom>
            <a:solidFill>
              <a:srgbClr val="B5DAB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1" name="Rectangle 8741"/>
            <p:cNvSpPr>
              <a:spLocks noChangeArrowheads="1"/>
            </p:cNvSpPr>
            <p:nvPr/>
          </p:nvSpPr>
          <p:spPr bwMode="auto">
            <a:xfrm>
              <a:off x="7971071" y="4071825"/>
              <a:ext cx="6064" cy="499535"/>
            </a:xfrm>
            <a:prstGeom prst="rect">
              <a:avLst/>
            </a:prstGeom>
            <a:solidFill>
              <a:srgbClr val="B2D9B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2" name="Rectangle 8742"/>
            <p:cNvSpPr>
              <a:spLocks noChangeArrowheads="1"/>
            </p:cNvSpPr>
            <p:nvPr/>
          </p:nvSpPr>
          <p:spPr bwMode="auto">
            <a:xfrm>
              <a:off x="7977136" y="4071825"/>
              <a:ext cx="6738" cy="499535"/>
            </a:xfrm>
            <a:prstGeom prst="rect">
              <a:avLst/>
            </a:prstGeom>
            <a:solidFill>
              <a:srgbClr val="AFD7A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3" name="Rectangle 8743"/>
            <p:cNvSpPr>
              <a:spLocks noChangeArrowheads="1"/>
            </p:cNvSpPr>
            <p:nvPr/>
          </p:nvSpPr>
          <p:spPr bwMode="auto">
            <a:xfrm>
              <a:off x="7983875" y="4071825"/>
              <a:ext cx="6064" cy="499535"/>
            </a:xfrm>
            <a:prstGeom prst="rect">
              <a:avLst/>
            </a:prstGeom>
            <a:solidFill>
              <a:srgbClr val="ACD5A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4" name="Rectangle 8744"/>
            <p:cNvSpPr>
              <a:spLocks noChangeArrowheads="1"/>
            </p:cNvSpPr>
            <p:nvPr/>
          </p:nvSpPr>
          <p:spPr bwMode="auto">
            <a:xfrm>
              <a:off x="7989939" y="4071825"/>
              <a:ext cx="6064" cy="499535"/>
            </a:xfrm>
            <a:prstGeom prst="rect">
              <a:avLst/>
            </a:prstGeom>
            <a:solidFill>
              <a:srgbClr val="A9D4A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5" name="Rectangle 8745"/>
            <p:cNvSpPr>
              <a:spLocks noChangeArrowheads="1"/>
            </p:cNvSpPr>
            <p:nvPr/>
          </p:nvSpPr>
          <p:spPr bwMode="auto">
            <a:xfrm>
              <a:off x="7996004" y="4071825"/>
              <a:ext cx="6738" cy="499535"/>
            </a:xfrm>
            <a:prstGeom prst="rect">
              <a:avLst/>
            </a:prstGeom>
            <a:solidFill>
              <a:srgbClr val="A6D2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6" name="Rectangle 8746"/>
            <p:cNvSpPr>
              <a:spLocks noChangeArrowheads="1"/>
            </p:cNvSpPr>
            <p:nvPr/>
          </p:nvSpPr>
          <p:spPr bwMode="auto">
            <a:xfrm>
              <a:off x="8002742" y="4071825"/>
              <a:ext cx="6064" cy="499535"/>
            </a:xfrm>
            <a:prstGeom prst="rect">
              <a:avLst/>
            </a:prstGeom>
            <a:solidFill>
              <a:srgbClr val="A2D1A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7" name="Rectangle 8747"/>
            <p:cNvSpPr>
              <a:spLocks noChangeArrowheads="1"/>
            </p:cNvSpPr>
            <p:nvPr/>
          </p:nvSpPr>
          <p:spPr bwMode="auto">
            <a:xfrm>
              <a:off x="8008806" y="4071825"/>
              <a:ext cx="6064" cy="499535"/>
            </a:xfrm>
            <a:prstGeom prst="rect">
              <a:avLst/>
            </a:prstGeom>
            <a:solidFill>
              <a:srgbClr val="9FCF9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8" name="Rectangle 8748"/>
            <p:cNvSpPr>
              <a:spLocks noChangeArrowheads="1"/>
            </p:cNvSpPr>
            <p:nvPr/>
          </p:nvSpPr>
          <p:spPr bwMode="auto">
            <a:xfrm>
              <a:off x="8014871" y="4071825"/>
              <a:ext cx="6738" cy="499535"/>
            </a:xfrm>
            <a:prstGeom prst="rect">
              <a:avLst/>
            </a:prstGeom>
            <a:solidFill>
              <a:srgbClr val="9CCE9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9" name="Rectangle 8749"/>
            <p:cNvSpPr>
              <a:spLocks noChangeArrowheads="1"/>
            </p:cNvSpPr>
            <p:nvPr/>
          </p:nvSpPr>
          <p:spPr bwMode="auto">
            <a:xfrm>
              <a:off x="8021610" y="4071825"/>
              <a:ext cx="6064" cy="499535"/>
            </a:xfrm>
            <a:prstGeom prst="rect">
              <a:avLst/>
            </a:prstGeom>
            <a:solidFill>
              <a:srgbClr val="99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0" name="Rectangle 8750"/>
            <p:cNvSpPr>
              <a:spLocks noChangeArrowheads="1"/>
            </p:cNvSpPr>
            <p:nvPr/>
          </p:nvSpPr>
          <p:spPr bwMode="auto">
            <a:xfrm>
              <a:off x="8027674" y="4071825"/>
              <a:ext cx="6064" cy="499535"/>
            </a:xfrm>
            <a:prstGeom prst="rect">
              <a:avLst/>
            </a:prstGeom>
            <a:solidFill>
              <a:srgbClr val="96CA9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1" name="Rectangle 8751"/>
            <p:cNvSpPr>
              <a:spLocks noChangeArrowheads="1"/>
            </p:cNvSpPr>
            <p:nvPr/>
          </p:nvSpPr>
          <p:spPr bwMode="auto">
            <a:xfrm>
              <a:off x="8033739" y="4071825"/>
              <a:ext cx="6064" cy="499535"/>
            </a:xfrm>
            <a:prstGeom prst="rect">
              <a:avLst/>
            </a:prstGeom>
            <a:solidFill>
              <a:srgbClr val="93C99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2" name="Rectangle 8752"/>
            <p:cNvSpPr>
              <a:spLocks noChangeArrowheads="1"/>
            </p:cNvSpPr>
            <p:nvPr/>
          </p:nvSpPr>
          <p:spPr bwMode="auto">
            <a:xfrm>
              <a:off x="8039803" y="4071825"/>
              <a:ext cx="6738" cy="499535"/>
            </a:xfrm>
            <a:prstGeom prst="rect">
              <a:avLst/>
            </a:prstGeom>
            <a:solidFill>
              <a:srgbClr val="90C7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3" name="Rectangle 8753"/>
            <p:cNvSpPr>
              <a:spLocks noChangeArrowheads="1"/>
            </p:cNvSpPr>
            <p:nvPr/>
          </p:nvSpPr>
          <p:spPr bwMode="auto">
            <a:xfrm>
              <a:off x="8046541" y="4071825"/>
              <a:ext cx="6064" cy="499535"/>
            </a:xfrm>
            <a:prstGeom prst="rect">
              <a:avLst/>
            </a:prstGeom>
            <a:solidFill>
              <a:srgbClr val="8DC68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4" name="Rectangle 8754"/>
            <p:cNvSpPr>
              <a:spLocks noChangeArrowheads="1"/>
            </p:cNvSpPr>
            <p:nvPr/>
          </p:nvSpPr>
          <p:spPr bwMode="auto">
            <a:xfrm>
              <a:off x="8052606" y="4071825"/>
              <a:ext cx="6064" cy="499535"/>
            </a:xfrm>
            <a:prstGeom prst="rect">
              <a:avLst/>
            </a:prstGeom>
            <a:solidFill>
              <a:srgbClr val="8AC48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5" name="Rectangle 8755"/>
            <p:cNvSpPr>
              <a:spLocks noChangeArrowheads="1"/>
            </p:cNvSpPr>
            <p:nvPr/>
          </p:nvSpPr>
          <p:spPr bwMode="auto">
            <a:xfrm>
              <a:off x="8058671" y="4071825"/>
              <a:ext cx="6738" cy="499535"/>
            </a:xfrm>
            <a:prstGeom prst="rect">
              <a:avLst/>
            </a:prstGeom>
            <a:solidFill>
              <a:srgbClr val="87C3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6" name="Rectangle 8756"/>
            <p:cNvSpPr>
              <a:spLocks noChangeArrowheads="1"/>
            </p:cNvSpPr>
            <p:nvPr/>
          </p:nvSpPr>
          <p:spPr bwMode="auto">
            <a:xfrm>
              <a:off x="8065409" y="4071825"/>
              <a:ext cx="6064" cy="499535"/>
            </a:xfrm>
            <a:prstGeom prst="rect">
              <a:avLst/>
            </a:prstGeom>
            <a:solidFill>
              <a:srgbClr val="84C18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85" name="Group 8757"/>
            <p:cNvGrpSpPr>
              <a:grpSpLocks/>
            </p:cNvGrpSpPr>
            <p:nvPr/>
          </p:nvGrpSpPr>
          <p:grpSpPr bwMode="auto">
            <a:xfrm>
              <a:off x="7345399" y="3999301"/>
              <a:ext cx="921737" cy="1491270"/>
              <a:chOff x="6280" y="2887"/>
              <a:chExt cx="1368" cy="1830"/>
            </a:xfrm>
          </p:grpSpPr>
          <p:sp>
            <p:nvSpPr>
              <p:cNvPr id="2184" name="Rectangle 8758"/>
              <p:cNvSpPr>
                <a:spLocks noChangeArrowheads="1"/>
              </p:cNvSpPr>
              <p:nvPr/>
            </p:nvSpPr>
            <p:spPr bwMode="auto">
              <a:xfrm>
                <a:off x="7357" y="2976"/>
                <a:ext cx="9" cy="613"/>
              </a:xfrm>
              <a:prstGeom prst="rect">
                <a:avLst/>
              </a:prstGeom>
              <a:solidFill>
                <a:srgbClr val="81BF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" name="Rectangle 8759"/>
              <p:cNvSpPr>
                <a:spLocks noChangeArrowheads="1"/>
              </p:cNvSpPr>
              <p:nvPr/>
            </p:nvSpPr>
            <p:spPr bwMode="auto">
              <a:xfrm>
                <a:off x="7366" y="2976"/>
                <a:ext cx="10" cy="613"/>
              </a:xfrm>
              <a:prstGeom prst="rect">
                <a:avLst/>
              </a:prstGeom>
              <a:solidFill>
                <a:srgbClr val="7EBE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" name="Rectangle 8760"/>
              <p:cNvSpPr>
                <a:spLocks noChangeArrowheads="1"/>
              </p:cNvSpPr>
              <p:nvPr/>
            </p:nvSpPr>
            <p:spPr bwMode="auto">
              <a:xfrm>
                <a:off x="7376" y="2976"/>
                <a:ext cx="9" cy="613"/>
              </a:xfrm>
              <a:prstGeom prst="rect">
                <a:avLst/>
              </a:prstGeom>
              <a:solidFill>
                <a:srgbClr val="7ABC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" name="Rectangle 8761"/>
              <p:cNvSpPr>
                <a:spLocks noChangeArrowheads="1"/>
              </p:cNvSpPr>
              <p:nvPr/>
            </p:nvSpPr>
            <p:spPr bwMode="auto">
              <a:xfrm>
                <a:off x="7385" y="2976"/>
                <a:ext cx="9" cy="613"/>
              </a:xfrm>
              <a:prstGeom prst="rect">
                <a:avLst/>
              </a:prstGeom>
              <a:solidFill>
                <a:srgbClr val="77BB7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" name="Rectangle 8762"/>
              <p:cNvSpPr>
                <a:spLocks noChangeArrowheads="1"/>
              </p:cNvSpPr>
              <p:nvPr/>
            </p:nvSpPr>
            <p:spPr bwMode="auto">
              <a:xfrm>
                <a:off x="7394" y="2976"/>
                <a:ext cx="9" cy="613"/>
              </a:xfrm>
              <a:prstGeom prst="rect">
                <a:avLst/>
              </a:prstGeom>
              <a:solidFill>
                <a:srgbClr val="74BA7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" name="Rectangle 8763"/>
              <p:cNvSpPr>
                <a:spLocks noChangeArrowheads="1"/>
              </p:cNvSpPr>
              <p:nvPr/>
            </p:nvSpPr>
            <p:spPr bwMode="auto">
              <a:xfrm>
                <a:off x="7403" y="2976"/>
                <a:ext cx="10" cy="613"/>
              </a:xfrm>
              <a:prstGeom prst="rect">
                <a:avLst/>
              </a:prstGeom>
              <a:solidFill>
                <a:srgbClr val="71B8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" name="Rectangle 8764"/>
              <p:cNvSpPr>
                <a:spLocks noChangeArrowheads="1"/>
              </p:cNvSpPr>
              <p:nvPr/>
            </p:nvSpPr>
            <p:spPr bwMode="auto">
              <a:xfrm>
                <a:off x="7413" y="2976"/>
                <a:ext cx="9" cy="613"/>
              </a:xfrm>
              <a:prstGeom prst="rect">
                <a:avLst/>
              </a:prstGeom>
              <a:solidFill>
                <a:srgbClr val="6EB76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" name="Rectangle 8765"/>
              <p:cNvSpPr>
                <a:spLocks noChangeArrowheads="1"/>
              </p:cNvSpPr>
              <p:nvPr/>
            </p:nvSpPr>
            <p:spPr bwMode="auto">
              <a:xfrm>
                <a:off x="7422" y="2976"/>
                <a:ext cx="9" cy="613"/>
              </a:xfrm>
              <a:prstGeom prst="rect">
                <a:avLst/>
              </a:prstGeom>
              <a:solidFill>
                <a:srgbClr val="6BB5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" name="Rectangle 8766"/>
              <p:cNvSpPr>
                <a:spLocks noChangeArrowheads="1"/>
              </p:cNvSpPr>
              <p:nvPr/>
            </p:nvSpPr>
            <p:spPr bwMode="auto">
              <a:xfrm>
                <a:off x="7431" y="2976"/>
                <a:ext cx="10" cy="613"/>
              </a:xfrm>
              <a:prstGeom prst="rect">
                <a:avLst/>
              </a:prstGeom>
              <a:solidFill>
                <a:srgbClr val="68B46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" name="Rectangle 8767"/>
              <p:cNvSpPr>
                <a:spLocks noChangeArrowheads="1"/>
              </p:cNvSpPr>
              <p:nvPr/>
            </p:nvSpPr>
            <p:spPr bwMode="auto">
              <a:xfrm>
                <a:off x="7441" y="2976"/>
                <a:ext cx="9" cy="613"/>
              </a:xfrm>
              <a:prstGeom prst="rect">
                <a:avLst/>
              </a:prstGeom>
              <a:solidFill>
                <a:srgbClr val="64B26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" name="Rectangle 8768"/>
              <p:cNvSpPr>
                <a:spLocks noChangeArrowheads="1"/>
              </p:cNvSpPr>
              <p:nvPr/>
            </p:nvSpPr>
            <p:spPr bwMode="auto">
              <a:xfrm>
                <a:off x="7450" y="2976"/>
                <a:ext cx="9" cy="613"/>
              </a:xfrm>
              <a:prstGeom prst="rect">
                <a:avLst/>
              </a:prstGeom>
              <a:solidFill>
                <a:srgbClr val="61B16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" name="Rectangle 8769"/>
              <p:cNvSpPr>
                <a:spLocks noChangeArrowheads="1"/>
              </p:cNvSpPr>
              <p:nvPr/>
            </p:nvSpPr>
            <p:spPr bwMode="auto">
              <a:xfrm>
                <a:off x="7459" y="2976"/>
                <a:ext cx="10" cy="613"/>
              </a:xfrm>
              <a:prstGeom prst="rect">
                <a:avLst/>
              </a:prstGeom>
              <a:solidFill>
                <a:srgbClr val="5EAF5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" name="Rectangle 8770"/>
              <p:cNvSpPr>
                <a:spLocks noChangeArrowheads="1"/>
              </p:cNvSpPr>
              <p:nvPr/>
            </p:nvSpPr>
            <p:spPr bwMode="auto">
              <a:xfrm>
                <a:off x="7469" y="2976"/>
                <a:ext cx="9" cy="613"/>
              </a:xfrm>
              <a:prstGeom prst="rect">
                <a:avLst/>
              </a:prstGeom>
              <a:solidFill>
                <a:srgbClr val="5BAD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" name="Rectangle 8771"/>
              <p:cNvSpPr>
                <a:spLocks noChangeArrowheads="1"/>
              </p:cNvSpPr>
              <p:nvPr/>
            </p:nvSpPr>
            <p:spPr bwMode="auto">
              <a:xfrm>
                <a:off x="7478" y="2976"/>
                <a:ext cx="9" cy="613"/>
              </a:xfrm>
              <a:prstGeom prst="rect">
                <a:avLst/>
              </a:prstGeom>
              <a:solidFill>
                <a:srgbClr val="58AC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" name="Rectangle 8772"/>
              <p:cNvSpPr>
                <a:spLocks noChangeArrowheads="1"/>
              </p:cNvSpPr>
              <p:nvPr/>
            </p:nvSpPr>
            <p:spPr bwMode="auto">
              <a:xfrm>
                <a:off x="7487" y="2976"/>
                <a:ext cx="9" cy="613"/>
              </a:xfrm>
              <a:prstGeom prst="rect">
                <a:avLst/>
              </a:prstGeom>
              <a:solidFill>
                <a:srgbClr val="55AA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" name="Rectangle 8773"/>
              <p:cNvSpPr>
                <a:spLocks noChangeArrowheads="1"/>
              </p:cNvSpPr>
              <p:nvPr/>
            </p:nvSpPr>
            <p:spPr bwMode="auto">
              <a:xfrm>
                <a:off x="7496" y="2976"/>
                <a:ext cx="10" cy="613"/>
              </a:xfrm>
              <a:prstGeom prst="rect">
                <a:avLst/>
              </a:prstGeom>
              <a:solidFill>
                <a:srgbClr val="52A95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" name="Rectangle 8774"/>
              <p:cNvSpPr>
                <a:spLocks noChangeArrowheads="1"/>
              </p:cNvSpPr>
              <p:nvPr/>
            </p:nvSpPr>
            <p:spPr bwMode="auto">
              <a:xfrm>
                <a:off x="7506" y="2976"/>
                <a:ext cx="9" cy="613"/>
              </a:xfrm>
              <a:prstGeom prst="rect">
                <a:avLst/>
              </a:prstGeom>
              <a:solidFill>
                <a:srgbClr val="4FA74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" name="Rectangle 8775"/>
              <p:cNvSpPr>
                <a:spLocks noChangeArrowheads="1"/>
              </p:cNvSpPr>
              <p:nvPr/>
            </p:nvSpPr>
            <p:spPr bwMode="auto">
              <a:xfrm>
                <a:off x="7515" y="2976"/>
                <a:ext cx="9" cy="613"/>
              </a:xfrm>
              <a:prstGeom prst="rect">
                <a:avLst/>
              </a:prstGeom>
              <a:solidFill>
                <a:srgbClr val="4CA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" name="Rectangle 8776"/>
              <p:cNvSpPr>
                <a:spLocks noChangeArrowheads="1"/>
              </p:cNvSpPr>
              <p:nvPr/>
            </p:nvSpPr>
            <p:spPr bwMode="auto">
              <a:xfrm>
                <a:off x="7524" y="2976"/>
                <a:ext cx="10" cy="613"/>
              </a:xfrm>
              <a:prstGeom prst="rect">
                <a:avLst/>
              </a:prstGeom>
              <a:solidFill>
                <a:srgbClr val="49A44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" name="Rectangle 8777"/>
              <p:cNvSpPr>
                <a:spLocks noChangeArrowheads="1"/>
              </p:cNvSpPr>
              <p:nvPr/>
            </p:nvSpPr>
            <p:spPr bwMode="auto">
              <a:xfrm>
                <a:off x="7534" y="2976"/>
                <a:ext cx="9" cy="613"/>
              </a:xfrm>
              <a:prstGeom prst="rect">
                <a:avLst/>
              </a:prstGeom>
              <a:solidFill>
                <a:srgbClr val="46A2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" name="Rectangle 8778"/>
              <p:cNvSpPr>
                <a:spLocks noChangeArrowheads="1"/>
              </p:cNvSpPr>
              <p:nvPr/>
            </p:nvSpPr>
            <p:spPr bwMode="auto">
              <a:xfrm>
                <a:off x="7543" y="2976"/>
                <a:ext cx="9" cy="613"/>
              </a:xfrm>
              <a:prstGeom prst="rect">
                <a:avLst/>
              </a:prstGeom>
              <a:solidFill>
                <a:srgbClr val="43A1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" name="Rectangle 8779"/>
              <p:cNvSpPr>
                <a:spLocks noChangeArrowheads="1"/>
              </p:cNvSpPr>
              <p:nvPr/>
            </p:nvSpPr>
            <p:spPr bwMode="auto">
              <a:xfrm>
                <a:off x="7552" y="2976"/>
                <a:ext cx="10" cy="613"/>
              </a:xfrm>
              <a:prstGeom prst="rect">
                <a:avLst/>
              </a:prstGeom>
              <a:solidFill>
                <a:srgbClr val="3F9F3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" name="Rectangle 8780"/>
              <p:cNvSpPr>
                <a:spLocks noChangeArrowheads="1"/>
              </p:cNvSpPr>
              <p:nvPr/>
            </p:nvSpPr>
            <p:spPr bwMode="auto">
              <a:xfrm>
                <a:off x="7562" y="2976"/>
                <a:ext cx="9" cy="613"/>
              </a:xfrm>
              <a:prstGeom prst="rect">
                <a:avLst/>
              </a:prstGeom>
              <a:solidFill>
                <a:srgbClr val="3C9E3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" name="Rectangle 8781"/>
              <p:cNvSpPr>
                <a:spLocks noChangeArrowheads="1"/>
              </p:cNvSpPr>
              <p:nvPr/>
            </p:nvSpPr>
            <p:spPr bwMode="auto">
              <a:xfrm>
                <a:off x="7571" y="2976"/>
                <a:ext cx="9" cy="613"/>
              </a:xfrm>
              <a:prstGeom prst="rect">
                <a:avLst/>
              </a:prstGeom>
              <a:solidFill>
                <a:srgbClr val="399C3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" name="Rectangle 8782"/>
              <p:cNvSpPr>
                <a:spLocks noChangeArrowheads="1"/>
              </p:cNvSpPr>
              <p:nvPr/>
            </p:nvSpPr>
            <p:spPr bwMode="auto">
              <a:xfrm>
                <a:off x="7580" y="2976"/>
                <a:ext cx="9" cy="613"/>
              </a:xfrm>
              <a:prstGeom prst="rect">
                <a:avLst/>
              </a:prstGeom>
              <a:solidFill>
                <a:srgbClr val="369B3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" name="Rectangle 8783"/>
              <p:cNvSpPr>
                <a:spLocks noChangeArrowheads="1"/>
              </p:cNvSpPr>
              <p:nvPr/>
            </p:nvSpPr>
            <p:spPr bwMode="auto">
              <a:xfrm>
                <a:off x="6371" y="2993"/>
                <a:ext cx="1209" cy="593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" name="Freeform 8784"/>
              <p:cNvSpPr>
                <a:spLocks/>
              </p:cNvSpPr>
              <p:nvPr/>
            </p:nvSpPr>
            <p:spPr bwMode="auto">
              <a:xfrm>
                <a:off x="6311" y="2887"/>
                <a:ext cx="1337" cy="100"/>
              </a:xfrm>
              <a:custGeom>
                <a:avLst/>
                <a:gdLst>
                  <a:gd name="T0" fmla="*/ 0 w 1337"/>
                  <a:gd name="T1" fmla="*/ 0 h 100"/>
                  <a:gd name="T2" fmla="*/ 78 w 1337"/>
                  <a:gd name="T3" fmla="*/ 100 h 100"/>
                  <a:gd name="T4" fmla="*/ 1260 w 1337"/>
                  <a:gd name="T5" fmla="*/ 100 h 100"/>
                  <a:gd name="T6" fmla="*/ 1337 w 1337"/>
                  <a:gd name="T7" fmla="*/ 0 h 100"/>
                  <a:gd name="T8" fmla="*/ 0 w 1337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100"/>
                  <a:gd name="T17" fmla="*/ 1337 w 1337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100">
                    <a:moveTo>
                      <a:pt x="0" y="0"/>
                    </a:moveTo>
                    <a:lnTo>
                      <a:pt x="78" y="100"/>
                    </a:lnTo>
                    <a:lnTo>
                      <a:pt x="1260" y="100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" name="Freeform 8785"/>
              <p:cNvSpPr>
                <a:spLocks/>
              </p:cNvSpPr>
              <p:nvPr/>
            </p:nvSpPr>
            <p:spPr bwMode="auto">
              <a:xfrm>
                <a:off x="6311" y="2887"/>
                <a:ext cx="1337" cy="100"/>
              </a:xfrm>
              <a:custGeom>
                <a:avLst/>
                <a:gdLst>
                  <a:gd name="T0" fmla="*/ 0 w 1337"/>
                  <a:gd name="T1" fmla="*/ 0 h 100"/>
                  <a:gd name="T2" fmla="*/ 78 w 1337"/>
                  <a:gd name="T3" fmla="*/ 100 h 100"/>
                  <a:gd name="T4" fmla="*/ 1260 w 1337"/>
                  <a:gd name="T5" fmla="*/ 100 h 100"/>
                  <a:gd name="T6" fmla="*/ 1337 w 1337"/>
                  <a:gd name="T7" fmla="*/ 0 h 100"/>
                  <a:gd name="T8" fmla="*/ 0 w 1337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100"/>
                  <a:gd name="T17" fmla="*/ 1337 w 1337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100">
                    <a:moveTo>
                      <a:pt x="0" y="0"/>
                    </a:moveTo>
                    <a:lnTo>
                      <a:pt x="78" y="100"/>
                    </a:lnTo>
                    <a:lnTo>
                      <a:pt x="1260" y="100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" name="Freeform 8786"/>
              <p:cNvSpPr>
                <a:spLocks/>
              </p:cNvSpPr>
              <p:nvPr/>
            </p:nvSpPr>
            <p:spPr bwMode="auto">
              <a:xfrm>
                <a:off x="6311" y="2887"/>
                <a:ext cx="78" cy="792"/>
              </a:xfrm>
              <a:custGeom>
                <a:avLst/>
                <a:gdLst>
                  <a:gd name="T0" fmla="*/ 0 w 78"/>
                  <a:gd name="T1" fmla="*/ 0 h 792"/>
                  <a:gd name="T2" fmla="*/ 0 w 78"/>
                  <a:gd name="T3" fmla="*/ 792 h 792"/>
                  <a:gd name="T4" fmla="*/ 78 w 78"/>
                  <a:gd name="T5" fmla="*/ 694 h 792"/>
                  <a:gd name="T6" fmla="*/ 78 w 78"/>
                  <a:gd name="T7" fmla="*/ 100 h 792"/>
                  <a:gd name="T8" fmla="*/ 0 w 78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8" y="694"/>
                    </a:lnTo>
                    <a:lnTo>
                      <a:pt x="78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" name="Freeform 8787"/>
              <p:cNvSpPr>
                <a:spLocks/>
              </p:cNvSpPr>
              <p:nvPr/>
            </p:nvSpPr>
            <p:spPr bwMode="auto">
              <a:xfrm>
                <a:off x="6311" y="2887"/>
                <a:ext cx="78" cy="792"/>
              </a:xfrm>
              <a:custGeom>
                <a:avLst/>
                <a:gdLst>
                  <a:gd name="T0" fmla="*/ 0 w 78"/>
                  <a:gd name="T1" fmla="*/ 0 h 792"/>
                  <a:gd name="T2" fmla="*/ 0 w 78"/>
                  <a:gd name="T3" fmla="*/ 792 h 792"/>
                  <a:gd name="T4" fmla="*/ 78 w 78"/>
                  <a:gd name="T5" fmla="*/ 694 h 792"/>
                  <a:gd name="T6" fmla="*/ 78 w 78"/>
                  <a:gd name="T7" fmla="*/ 100 h 792"/>
                  <a:gd name="T8" fmla="*/ 0 w 78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8" y="694"/>
                    </a:lnTo>
                    <a:lnTo>
                      <a:pt x="78" y="1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" name="Freeform 8788"/>
              <p:cNvSpPr>
                <a:spLocks/>
              </p:cNvSpPr>
              <p:nvPr/>
            </p:nvSpPr>
            <p:spPr bwMode="auto">
              <a:xfrm>
                <a:off x="6311" y="3581"/>
                <a:ext cx="1337" cy="98"/>
              </a:xfrm>
              <a:custGeom>
                <a:avLst/>
                <a:gdLst>
                  <a:gd name="T0" fmla="*/ 0 w 1337"/>
                  <a:gd name="T1" fmla="*/ 98 h 98"/>
                  <a:gd name="T2" fmla="*/ 1337 w 1337"/>
                  <a:gd name="T3" fmla="*/ 98 h 98"/>
                  <a:gd name="T4" fmla="*/ 1260 w 1337"/>
                  <a:gd name="T5" fmla="*/ 0 h 98"/>
                  <a:gd name="T6" fmla="*/ 78 w 1337"/>
                  <a:gd name="T7" fmla="*/ 0 h 98"/>
                  <a:gd name="T8" fmla="*/ 0 w 1337"/>
                  <a:gd name="T9" fmla="*/ 98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98"/>
                    </a:moveTo>
                    <a:lnTo>
                      <a:pt x="1337" y="98"/>
                    </a:lnTo>
                    <a:lnTo>
                      <a:pt x="1260" y="0"/>
                    </a:lnTo>
                    <a:lnTo>
                      <a:pt x="78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" name="Freeform 8789"/>
              <p:cNvSpPr>
                <a:spLocks/>
              </p:cNvSpPr>
              <p:nvPr/>
            </p:nvSpPr>
            <p:spPr bwMode="auto">
              <a:xfrm>
                <a:off x="6311" y="3581"/>
                <a:ext cx="1337" cy="98"/>
              </a:xfrm>
              <a:custGeom>
                <a:avLst/>
                <a:gdLst>
                  <a:gd name="T0" fmla="*/ 0 w 1337"/>
                  <a:gd name="T1" fmla="*/ 98 h 98"/>
                  <a:gd name="T2" fmla="*/ 1337 w 1337"/>
                  <a:gd name="T3" fmla="*/ 98 h 98"/>
                  <a:gd name="T4" fmla="*/ 1260 w 1337"/>
                  <a:gd name="T5" fmla="*/ 0 h 98"/>
                  <a:gd name="T6" fmla="*/ 78 w 1337"/>
                  <a:gd name="T7" fmla="*/ 0 h 98"/>
                  <a:gd name="T8" fmla="*/ 0 w 1337"/>
                  <a:gd name="T9" fmla="*/ 98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98"/>
                    </a:moveTo>
                    <a:lnTo>
                      <a:pt x="1337" y="98"/>
                    </a:lnTo>
                    <a:lnTo>
                      <a:pt x="1260" y="0"/>
                    </a:lnTo>
                    <a:lnTo>
                      <a:pt x="78" y="0"/>
                    </a:lnTo>
                    <a:lnTo>
                      <a:pt x="0" y="98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" name="Freeform 8790"/>
              <p:cNvSpPr>
                <a:spLocks/>
              </p:cNvSpPr>
              <p:nvPr/>
            </p:nvSpPr>
            <p:spPr bwMode="auto">
              <a:xfrm>
                <a:off x="7571" y="2887"/>
                <a:ext cx="77" cy="792"/>
              </a:xfrm>
              <a:custGeom>
                <a:avLst/>
                <a:gdLst>
                  <a:gd name="T0" fmla="*/ 77 w 77"/>
                  <a:gd name="T1" fmla="*/ 792 h 792"/>
                  <a:gd name="T2" fmla="*/ 77 w 77"/>
                  <a:gd name="T3" fmla="*/ 0 h 792"/>
                  <a:gd name="T4" fmla="*/ 0 w 77"/>
                  <a:gd name="T5" fmla="*/ 100 h 792"/>
                  <a:gd name="T6" fmla="*/ 0 w 77"/>
                  <a:gd name="T7" fmla="*/ 694 h 792"/>
                  <a:gd name="T8" fmla="*/ 77 w 77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792"/>
                  <a:gd name="T17" fmla="*/ 77 w 77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792">
                    <a:moveTo>
                      <a:pt x="77" y="792"/>
                    </a:moveTo>
                    <a:lnTo>
                      <a:pt x="77" y="0"/>
                    </a:lnTo>
                    <a:lnTo>
                      <a:pt x="0" y="100"/>
                    </a:lnTo>
                    <a:lnTo>
                      <a:pt x="0" y="694"/>
                    </a:lnTo>
                    <a:lnTo>
                      <a:pt x="77" y="79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" name="Freeform 8791"/>
              <p:cNvSpPr>
                <a:spLocks/>
              </p:cNvSpPr>
              <p:nvPr/>
            </p:nvSpPr>
            <p:spPr bwMode="auto">
              <a:xfrm>
                <a:off x="7571" y="2887"/>
                <a:ext cx="77" cy="792"/>
              </a:xfrm>
              <a:custGeom>
                <a:avLst/>
                <a:gdLst>
                  <a:gd name="T0" fmla="*/ 77 w 77"/>
                  <a:gd name="T1" fmla="*/ 792 h 792"/>
                  <a:gd name="T2" fmla="*/ 77 w 77"/>
                  <a:gd name="T3" fmla="*/ 0 h 792"/>
                  <a:gd name="T4" fmla="*/ 0 w 77"/>
                  <a:gd name="T5" fmla="*/ 100 h 792"/>
                  <a:gd name="T6" fmla="*/ 0 w 77"/>
                  <a:gd name="T7" fmla="*/ 694 h 792"/>
                  <a:gd name="T8" fmla="*/ 77 w 77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792"/>
                  <a:gd name="T17" fmla="*/ 77 w 77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792">
                    <a:moveTo>
                      <a:pt x="77" y="792"/>
                    </a:moveTo>
                    <a:lnTo>
                      <a:pt x="77" y="0"/>
                    </a:lnTo>
                    <a:lnTo>
                      <a:pt x="0" y="100"/>
                    </a:lnTo>
                    <a:lnTo>
                      <a:pt x="0" y="694"/>
                    </a:lnTo>
                    <a:lnTo>
                      <a:pt x="77" y="792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" name="Rectangle 8792"/>
              <p:cNvSpPr>
                <a:spLocks noChangeArrowheads="1"/>
              </p:cNvSpPr>
              <p:nvPr/>
            </p:nvSpPr>
            <p:spPr bwMode="auto">
              <a:xfrm>
                <a:off x="6311" y="2887"/>
                <a:ext cx="1337" cy="792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" name="Rectangle 8793"/>
              <p:cNvSpPr>
                <a:spLocks noChangeArrowheads="1"/>
              </p:cNvSpPr>
              <p:nvPr/>
            </p:nvSpPr>
            <p:spPr bwMode="auto">
              <a:xfrm>
                <a:off x="6389" y="2987"/>
                <a:ext cx="1182" cy="594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" name="Line 8794"/>
              <p:cNvSpPr>
                <a:spLocks noChangeShapeType="1"/>
              </p:cNvSpPr>
              <p:nvPr/>
            </p:nvSpPr>
            <p:spPr bwMode="auto">
              <a:xfrm>
                <a:off x="6311" y="2887"/>
                <a:ext cx="78" cy="100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" name="Line 8795"/>
              <p:cNvSpPr>
                <a:spLocks noChangeShapeType="1"/>
              </p:cNvSpPr>
              <p:nvPr/>
            </p:nvSpPr>
            <p:spPr bwMode="auto">
              <a:xfrm flipV="1">
                <a:off x="6311" y="3581"/>
                <a:ext cx="78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" name="Line 8796"/>
              <p:cNvSpPr>
                <a:spLocks noChangeShapeType="1"/>
              </p:cNvSpPr>
              <p:nvPr/>
            </p:nvSpPr>
            <p:spPr bwMode="auto">
              <a:xfrm flipH="1" flipV="1">
                <a:off x="7571" y="3581"/>
                <a:ext cx="77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" name="Line 8797"/>
              <p:cNvSpPr>
                <a:spLocks noChangeShapeType="1"/>
              </p:cNvSpPr>
              <p:nvPr/>
            </p:nvSpPr>
            <p:spPr bwMode="auto">
              <a:xfrm flipH="1">
                <a:off x="7571" y="2887"/>
                <a:ext cx="77" cy="100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" name="Freeform 8798"/>
              <p:cNvSpPr>
                <a:spLocks/>
              </p:cNvSpPr>
              <p:nvPr/>
            </p:nvSpPr>
            <p:spPr bwMode="auto">
              <a:xfrm>
                <a:off x="6311" y="2887"/>
                <a:ext cx="1337" cy="100"/>
              </a:xfrm>
              <a:custGeom>
                <a:avLst/>
                <a:gdLst>
                  <a:gd name="T0" fmla="*/ 0 w 1337"/>
                  <a:gd name="T1" fmla="*/ 0 h 100"/>
                  <a:gd name="T2" fmla="*/ 78 w 1337"/>
                  <a:gd name="T3" fmla="*/ 100 h 100"/>
                  <a:gd name="T4" fmla="*/ 1260 w 1337"/>
                  <a:gd name="T5" fmla="*/ 100 h 100"/>
                  <a:gd name="T6" fmla="*/ 1337 w 1337"/>
                  <a:gd name="T7" fmla="*/ 0 h 100"/>
                  <a:gd name="T8" fmla="*/ 0 w 1337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100"/>
                  <a:gd name="T17" fmla="*/ 1337 w 1337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100">
                    <a:moveTo>
                      <a:pt x="0" y="0"/>
                    </a:moveTo>
                    <a:lnTo>
                      <a:pt x="78" y="100"/>
                    </a:lnTo>
                    <a:lnTo>
                      <a:pt x="1260" y="100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" name="Freeform 8799"/>
              <p:cNvSpPr>
                <a:spLocks/>
              </p:cNvSpPr>
              <p:nvPr/>
            </p:nvSpPr>
            <p:spPr bwMode="auto">
              <a:xfrm>
                <a:off x="6311" y="2887"/>
                <a:ext cx="1337" cy="100"/>
              </a:xfrm>
              <a:custGeom>
                <a:avLst/>
                <a:gdLst>
                  <a:gd name="T0" fmla="*/ 0 w 1337"/>
                  <a:gd name="T1" fmla="*/ 0 h 100"/>
                  <a:gd name="T2" fmla="*/ 78 w 1337"/>
                  <a:gd name="T3" fmla="*/ 100 h 100"/>
                  <a:gd name="T4" fmla="*/ 1260 w 1337"/>
                  <a:gd name="T5" fmla="*/ 100 h 100"/>
                  <a:gd name="T6" fmla="*/ 1337 w 1337"/>
                  <a:gd name="T7" fmla="*/ 0 h 100"/>
                  <a:gd name="T8" fmla="*/ 0 w 1337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100"/>
                  <a:gd name="T17" fmla="*/ 1337 w 1337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100">
                    <a:moveTo>
                      <a:pt x="0" y="0"/>
                    </a:moveTo>
                    <a:lnTo>
                      <a:pt x="78" y="100"/>
                    </a:lnTo>
                    <a:lnTo>
                      <a:pt x="1260" y="100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" name="Freeform 8800"/>
              <p:cNvSpPr>
                <a:spLocks/>
              </p:cNvSpPr>
              <p:nvPr/>
            </p:nvSpPr>
            <p:spPr bwMode="auto">
              <a:xfrm>
                <a:off x="6311" y="2887"/>
                <a:ext cx="78" cy="792"/>
              </a:xfrm>
              <a:custGeom>
                <a:avLst/>
                <a:gdLst>
                  <a:gd name="T0" fmla="*/ 0 w 78"/>
                  <a:gd name="T1" fmla="*/ 0 h 792"/>
                  <a:gd name="T2" fmla="*/ 0 w 78"/>
                  <a:gd name="T3" fmla="*/ 792 h 792"/>
                  <a:gd name="T4" fmla="*/ 78 w 78"/>
                  <a:gd name="T5" fmla="*/ 694 h 792"/>
                  <a:gd name="T6" fmla="*/ 78 w 78"/>
                  <a:gd name="T7" fmla="*/ 100 h 792"/>
                  <a:gd name="T8" fmla="*/ 0 w 78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8" y="694"/>
                    </a:lnTo>
                    <a:lnTo>
                      <a:pt x="78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" name="Freeform 8801"/>
              <p:cNvSpPr>
                <a:spLocks/>
              </p:cNvSpPr>
              <p:nvPr/>
            </p:nvSpPr>
            <p:spPr bwMode="auto">
              <a:xfrm>
                <a:off x="6311" y="2887"/>
                <a:ext cx="78" cy="792"/>
              </a:xfrm>
              <a:custGeom>
                <a:avLst/>
                <a:gdLst>
                  <a:gd name="T0" fmla="*/ 0 w 78"/>
                  <a:gd name="T1" fmla="*/ 0 h 792"/>
                  <a:gd name="T2" fmla="*/ 0 w 78"/>
                  <a:gd name="T3" fmla="*/ 792 h 792"/>
                  <a:gd name="T4" fmla="*/ 78 w 78"/>
                  <a:gd name="T5" fmla="*/ 694 h 792"/>
                  <a:gd name="T6" fmla="*/ 78 w 78"/>
                  <a:gd name="T7" fmla="*/ 100 h 792"/>
                  <a:gd name="T8" fmla="*/ 0 w 78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8" y="694"/>
                    </a:lnTo>
                    <a:lnTo>
                      <a:pt x="78" y="1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" name="Freeform 8802"/>
              <p:cNvSpPr>
                <a:spLocks/>
              </p:cNvSpPr>
              <p:nvPr/>
            </p:nvSpPr>
            <p:spPr bwMode="auto">
              <a:xfrm>
                <a:off x="6311" y="3581"/>
                <a:ext cx="1337" cy="98"/>
              </a:xfrm>
              <a:custGeom>
                <a:avLst/>
                <a:gdLst>
                  <a:gd name="T0" fmla="*/ 0 w 1337"/>
                  <a:gd name="T1" fmla="*/ 98 h 98"/>
                  <a:gd name="T2" fmla="*/ 1337 w 1337"/>
                  <a:gd name="T3" fmla="*/ 98 h 98"/>
                  <a:gd name="T4" fmla="*/ 1260 w 1337"/>
                  <a:gd name="T5" fmla="*/ 0 h 98"/>
                  <a:gd name="T6" fmla="*/ 78 w 1337"/>
                  <a:gd name="T7" fmla="*/ 0 h 98"/>
                  <a:gd name="T8" fmla="*/ 0 w 1337"/>
                  <a:gd name="T9" fmla="*/ 98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98"/>
                    </a:moveTo>
                    <a:lnTo>
                      <a:pt x="1337" y="98"/>
                    </a:lnTo>
                    <a:lnTo>
                      <a:pt x="1260" y="0"/>
                    </a:lnTo>
                    <a:lnTo>
                      <a:pt x="78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" name="Freeform 8803"/>
              <p:cNvSpPr>
                <a:spLocks/>
              </p:cNvSpPr>
              <p:nvPr/>
            </p:nvSpPr>
            <p:spPr bwMode="auto">
              <a:xfrm>
                <a:off x="6311" y="3581"/>
                <a:ext cx="1337" cy="98"/>
              </a:xfrm>
              <a:custGeom>
                <a:avLst/>
                <a:gdLst>
                  <a:gd name="T0" fmla="*/ 0 w 1337"/>
                  <a:gd name="T1" fmla="*/ 98 h 98"/>
                  <a:gd name="T2" fmla="*/ 1337 w 1337"/>
                  <a:gd name="T3" fmla="*/ 98 h 98"/>
                  <a:gd name="T4" fmla="*/ 1260 w 1337"/>
                  <a:gd name="T5" fmla="*/ 0 h 98"/>
                  <a:gd name="T6" fmla="*/ 78 w 1337"/>
                  <a:gd name="T7" fmla="*/ 0 h 98"/>
                  <a:gd name="T8" fmla="*/ 0 w 1337"/>
                  <a:gd name="T9" fmla="*/ 98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98"/>
                    </a:moveTo>
                    <a:lnTo>
                      <a:pt x="1337" y="98"/>
                    </a:lnTo>
                    <a:lnTo>
                      <a:pt x="1260" y="0"/>
                    </a:lnTo>
                    <a:lnTo>
                      <a:pt x="78" y="0"/>
                    </a:lnTo>
                    <a:lnTo>
                      <a:pt x="0" y="98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" name="Freeform 8804"/>
              <p:cNvSpPr>
                <a:spLocks/>
              </p:cNvSpPr>
              <p:nvPr/>
            </p:nvSpPr>
            <p:spPr bwMode="auto">
              <a:xfrm>
                <a:off x="7571" y="2887"/>
                <a:ext cx="77" cy="792"/>
              </a:xfrm>
              <a:custGeom>
                <a:avLst/>
                <a:gdLst>
                  <a:gd name="T0" fmla="*/ 77 w 77"/>
                  <a:gd name="T1" fmla="*/ 792 h 792"/>
                  <a:gd name="T2" fmla="*/ 77 w 77"/>
                  <a:gd name="T3" fmla="*/ 0 h 792"/>
                  <a:gd name="T4" fmla="*/ 0 w 77"/>
                  <a:gd name="T5" fmla="*/ 100 h 792"/>
                  <a:gd name="T6" fmla="*/ 0 w 77"/>
                  <a:gd name="T7" fmla="*/ 694 h 792"/>
                  <a:gd name="T8" fmla="*/ 77 w 77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792"/>
                  <a:gd name="T17" fmla="*/ 77 w 77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792">
                    <a:moveTo>
                      <a:pt x="77" y="792"/>
                    </a:moveTo>
                    <a:lnTo>
                      <a:pt x="77" y="0"/>
                    </a:lnTo>
                    <a:lnTo>
                      <a:pt x="0" y="100"/>
                    </a:lnTo>
                    <a:lnTo>
                      <a:pt x="0" y="694"/>
                    </a:lnTo>
                    <a:lnTo>
                      <a:pt x="77" y="79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" name="Freeform 8805"/>
              <p:cNvSpPr>
                <a:spLocks/>
              </p:cNvSpPr>
              <p:nvPr/>
            </p:nvSpPr>
            <p:spPr bwMode="auto">
              <a:xfrm>
                <a:off x="7571" y="2887"/>
                <a:ext cx="77" cy="792"/>
              </a:xfrm>
              <a:custGeom>
                <a:avLst/>
                <a:gdLst>
                  <a:gd name="T0" fmla="*/ 77 w 77"/>
                  <a:gd name="T1" fmla="*/ 792 h 792"/>
                  <a:gd name="T2" fmla="*/ 77 w 77"/>
                  <a:gd name="T3" fmla="*/ 0 h 792"/>
                  <a:gd name="T4" fmla="*/ 0 w 77"/>
                  <a:gd name="T5" fmla="*/ 100 h 792"/>
                  <a:gd name="T6" fmla="*/ 0 w 77"/>
                  <a:gd name="T7" fmla="*/ 694 h 792"/>
                  <a:gd name="T8" fmla="*/ 77 w 77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792"/>
                  <a:gd name="T17" fmla="*/ 77 w 77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792">
                    <a:moveTo>
                      <a:pt x="77" y="792"/>
                    </a:moveTo>
                    <a:lnTo>
                      <a:pt x="77" y="0"/>
                    </a:lnTo>
                    <a:lnTo>
                      <a:pt x="0" y="100"/>
                    </a:lnTo>
                    <a:lnTo>
                      <a:pt x="0" y="694"/>
                    </a:lnTo>
                    <a:lnTo>
                      <a:pt x="77" y="792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2" name="Rectangle 8806"/>
              <p:cNvSpPr>
                <a:spLocks noChangeArrowheads="1"/>
              </p:cNvSpPr>
              <p:nvPr/>
            </p:nvSpPr>
            <p:spPr bwMode="auto">
              <a:xfrm>
                <a:off x="6311" y="2887"/>
                <a:ext cx="1337" cy="792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3" name="Rectangle 8807"/>
              <p:cNvSpPr>
                <a:spLocks noChangeArrowheads="1"/>
              </p:cNvSpPr>
              <p:nvPr/>
            </p:nvSpPr>
            <p:spPr bwMode="auto">
              <a:xfrm>
                <a:off x="6389" y="2987"/>
                <a:ext cx="1182" cy="594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4" name="Line 8808"/>
              <p:cNvSpPr>
                <a:spLocks noChangeShapeType="1"/>
              </p:cNvSpPr>
              <p:nvPr/>
            </p:nvSpPr>
            <p:spPr bwMode="auto">
              <a:xfrm>
                <a:off x="6311" y="2887"/>
                <a:ext cx="78" cy="100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5" name="Line 8809"/>
              <p:cNvSpPr>
                <a:spLocks noChangeShapeType="1"/>
              </p:cNvSpPr>
              <p:nvPr/>
            </p:nvSpPr>
            <p:spPr bwMode="auto">
              <a:xfrm flipV="1">
                <a:off x="6311" y="3581"/>
                <a:ext cx="78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6" name="Line 8810"/>
              <p:cNvSpPr>
                <a:spLocks noChangeShapeType="1"/>
              </p:cNvSpPr>
              <p:nvPr/>
            </p:nvSpPr>
            <p:spPr bwMode="auto">
              <a:xfrm flipH="1" flipV="1">
                <a:off x="7571" y="3581"/>
                <a:ext cx="77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7" name="Line 8811"/>
              <p:cNvSpPr>
                <a:spLocks noChangeShapeType="1"/>
              </p:cNvSpPr>
              <p:nvPr/>
            </p:nvSpPr>
            <p:spPr bwMode="auto">
              <a:xfrm flipH="1">
                <a:off x="7571" y="2887"/>
                <a:ext cx="77" cy="100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8" name="Rectangle 8812"/>
              <p:cNvSpPr>
                <a:spLocks noChangeArrowheads="1"/>
              </p:cNvSpPr>
              <p:nvPr/>
            </p:nvSpPr>
            <p:spPr bwMode="auto">
              <a:xfrm>
                <a:off x="6492" y="3162"/>
                <a:ext cx="1080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kumimoji="0" lang="en-US" sz="800" b="1">
                    <a:solidFill>
                      <a:srgbClr val="000000"/>
                    </a:solidFill>
                  </a:rPr>
                  <a:t>Cost Tracking</a:t>
                </a:r>
                <a:endParaRPr kumimoji="0" lang="en-US" sz="2000"/>
              </a:p>
            </p:txBody>
          </p:sp>
          <p:sp>
            <p:nvSpPr>
              <p:cNvPr id="2239" name="Rectangle 8813"/>
              <p:cNvSpPr>
                <a:spLocks noChangeArrowheads="1"/>
              </p:cNvSpPr>
              <p:nvPr/>
            </p:nvSpPr>
            <p:spPr bwMode="auto">
              <a:xfrm>
                <a:off x="6325" y="4017"/>
                <a:ext cx="18" cy="614"/>
              </a:xfrm>
              <a:prstGeom prst="rect">
                <a:avLst/>
              </a:prstGeom>
              <a:solidFill>
                <a:srgbClr val="359A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0" name="Rectangle 8814"/>
              <p:cNvSpPr>
                <a:spLocks noChangeArrowheads="1"/>
              </p:cNvSpPr>
              <p:nvPr/>
            </p:nvSpPr>
            <p:spPr bwMode="auto">
              <a:xfrm>
                <a:off x="6343" y="4017"/>
                <a:ext cx="9" cy="614"/>
              </a:xfrm>
              <a:prstGeom prst="rect">
                <a:avLst/>
              </a:prstGeom>
              <a:solidFill>
                <a:srgbClr val="379B3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1" name="Rectangle 8815"/>
              <p:cNvSpPr>
                <a:spLocks noChangeArrowheads="1"/>
              </p:cNvSpPr>
              <p:nvPr/>
            </p:nvSpPr>
            <p:spPr bwMode="auto">
              <a:xfrm>
                <a:off x="6352" y="4017"/>
                <a:ext cx="10" cy="614"/>
              </a:xfrm>
              <a:prstGeom prst="rect">
                <a:avLst/>
              </a:prstGeom>
              <a:solidFill>
                <a:srgbClr val="3B9D3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2" name="Rectangle 8816"/>
              <p:cNvSpPr>
                <a:spLocks noChangeArrowheads="1"/>
              </p:cNvSpPr>
              <p:nvPr/>
            </p:nvSpPr>
            <p:spPr bwMode="auto">
              <a:xfrm>
                <a:off x="6362" y="4017"/>
                <a:ext cx="9" cy="614"/>
              </a:xfrm>
              <a:prstGeom prst="rect">
                <a:avLst/>
              </a:prstGeom>
              <a:solidFill>
                <a:srgbClr val="3E9E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3" name="Rectangle 8817"/>
              <p:cNvSpPr>
                <a:spLocks noChangeArrowheads="1"/>
              </p:cNvSpPr>
              <p:nvPr/>
            </p:nvSpPr>
            <p:spPr bwMode="auto">
              <a:xfrm>
                <a:off x="6371" y="4017"/>
                <a:ext cx="9" cy="614"/>
              </a:xfrm>
              <a:prstGeom prst="rect">
                <a:avLst/>
              </a:prstGeom>
              <a:solidFill>
                <a:srgbClr val="41A04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4" name="Rectangle 8818"/>
              <p:cNvSpPr>
                <a:spLocks noChangeArrowheads="1"/>
              </p:cNvSpPr>
              <p:nvPr/>
            </p:nvSpPr>
            <p:spPr bwMode="auto">
              <a:xfrm>
                <a:off x="6380" y="4017"/>
                <a:ext cx="10" cy="614"/>
              </a:xfrm>
              <a:prstGeom prst="rect">
                <a:avLst/>
              </a:prstGeom>
              <a:solidFill>
                <a:srgbClr val="44A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5" name="Rectangle 8819"/>
              <p:cNvSpPr>
                <a:spLocks noChangeArrowheads="1"/>
              </p:cNvSpPr>
              <p:nvPr/>
            </p:nvSpPr>
            <p:spPr bwMode="auto">
              <a:xfrm>
                <a:off x="6390" y="4017"/>
                <a:ext cx="9" cy="614"/>
              </a:xfrm>
              <a:prstGeom prst="rect">
                <a:avLst/>
              </a:prstGeom>
              <a:solidFill>
                <a:srgbClr val="47A34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6" name="Rectangle 8820"/>
              <p:cNvSpPr>
                <a:spLocks noChangeArrowheads="1"/>
              </p:cNvSpPr>
              <p:nvPr/>
            </p:nvSpPr>
            <p:spPr bwMode="auto">
              <a:xfrm>
                <a:off x="6399" y="4017"/>
                <a:ext cx="9" cy="614"/>
              </a:xfrm>
              <a:prstGeom prst="rect">
                <a:avLst/>
              </a:prstGeom>
              <a:solidFill>
                <a:srgbClr val="4AA5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7" name="Rectangle 8821"/>
              <p:cNvSpPr>
                <a:spLocks noChangeArrowheads="1"/>
              </p:cNvSpPr>
              <p:nvPr/>
            </p:nvSpPr>
            <p:spPr bwMode="auto">
              <a:xfrm>
                <a:off x="6408" y="4017"/>
                <a:ext cx="10" cy="614"/>
              </a:xfrm>
              <a:prstGeom prst="rect">
                <a:avLst/>
              </a:prstGeom>
              <a:solidFill>
                <a:srgbClr val="4DA64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8" name="Rectangle 8822"/>
              <p:cNvSpPr>
                <a:spLocks noChangeArrowheads="1"/>
              </p:cNvSpPr>
              <p:nvPr/>
            </p:nvSpPr>
            <p:spPr bwMode="auto">
              <a:xfrm>
                <a:off x="6418" y="4017"/>
                <a:ext cx="9" cy="614"/>
              </a:xfrm>
              <a:prstGeom prst="rect">
                <a:avLst/>
              </a:prstGeom>
              <a:solidFill>
                <a:srgbClr val="50A85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9" name="Rectangle 8823"/>
              <p:cNvSpPr>
                <a:spLocks noChangeArrowheads="1"/>
              </p:cNvSpPr>
              <p:nvPr/>
            </p:nvSpPr>
            <p:spPr bwMode="auto">
              <a:xfrm>
                <a:off x="6427" y="4017"/>
                <a:ext cx="9" cy="614"/>
              </a:xfrm>
              <a:prstGeom prst="rect">
                <a:avLst/>
              </a:prstGeom>
              <a:solidFill>
                <a:srgbClr val="53A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0" name="Rectangle 8824"/>
              <p:cNvSpPr>
                <a:spLocks noChangeArrowheads="1"/>
              </p:cNvSpPr>
              <p:nvPr/>
            </p:nvSpPr>
            <p:spPr bwMode="auto">
              <a:xfrm>
                <a:off x="6436" y="4017"/>
                <a:ext cx="9" cy="614"/>
              </a:xfrm>
              <a:prstGeom prst="rect">
                <a:avLst/>
              </a:prstGeom>
              <a:solidFill>
                <a:srgbClr val="57AB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1" name="Rectangle 8825"/>
              <p:cNvSpPr>
                <a:spLocks noChangeArrowheads="1"/>
              </p:cNvSpPr>
              <p:nvPr/>
            </p:nvSpPr>
            <p:spPr bwMode="auto">
              <a:xfrm>
                <a:off x="6445" y="4017"/>
                <a:ext cx="10" cy="614"/>
              </a:xfrm>
              <a:prstGeom prst="rect">
                <a:avLst/>
              </a:prstGeom>
              <a:solidFill>
                <a:srgbClr val="5AAD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2" name="Rectangle 8826"/>
              <p:cNvSpPr>
                <a:spLocks noChangeArrowheads="1"/>
              </p:cNvSpPr>
              <p:nvPr/>
            </p:nvSpPr>
            <p:spPr bwMode="auto">
              <a:xfrm>
                <a:off x="6455" y="4017"/>
                <a:ext cx="9" cy="614"/>
              </a:xfrm>
              <a:prstGeom prst="rect">
                <a:avLst/>
              </a:prstGeom>
              <a:solidFill>
                <a:srgbClr val="5DAE5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" name="Rectangle 8827"/>
              <p:cNvSpPr>
                <a:spLocks noChangeArrowheads="1"/>
              </p:cNvSpPr>
              <p:nvPr/>
            </p:nvSpPr>
            <p:spPr bwMode="auto">
              <a:xfrm>
                <a:off x="6464" y="4017"/>
                <a:ext cx="9" cy="614"/>
              </a:xfrm>
              <a:prstGeom prst="rect">
                <a:avLst/>
              </a:prstGeom>
              <a:solidFill>
                <a:srgbClr val="60B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" name="Rectangle 8828"/>
              <p:cNvSpPr>
                <a:spLocks noChangeArrowheads="1"/>
              </p:cNvSpPr>
              <p:nvPr/>
            </p:nvSpPr>
            <p:spPr bwMode="auto">
              <a:xfrm>
                <a:off x="6473" y="4017"/>
                <a:ext cx="10" cy="614"/>
              </a:xfrm>
              <a:prstGeom prst="rect">
                <a:avLst/>
              </a:prstGeom>
              <a:solidFill>
                <a:srgbClr val="63B16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" name="Rectangle 8829"/>
              <p:cNvSpPr>
                <a:spLocks noChangeArrowheads="1"/>
              </p:cNvSpPr>
              <p:nvPr/>
            </p:nvSpPr>
            <p:spPr bwMode="auto">
              <a:xfrm>
                <a:off x="6483" y="4017"/>
                <a:ext cx="9" cy="614"/>
              </a:xfrm>
              <a:prstGeom prst="rect">
                <a:avLst/>
              </a:prstGeom>
              <a:solidFill>
                <a:srgbClr val="66B3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" name="Rectangle 8830"/>
              <p:cNvSpPr>
                <a:spLocks noChangeArrowheads="1"/>
              </p:cNvSpPr>
              <p:nvPr/>
            </p:nvSpPr>
            <p:spPr bwMode="auto">
              <a:xfrm>
                <a:off x="6492" y="4017"/>
                <a:ext cx="9" cy="614"/>
              </a:xfrm>
              <a:prstGeom prst="rect">
                <a:avLst/>
              </a:prstGeom>
              <a:solidFill>
                <a:srgbClr val="69B46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" name="Rectangle 8831"/>
              <p:cNvSpPr>
                <a:spLocks noChangeArrowheads="1"/>
              </p:cNvSpPr>
              <p:nvPr/>
            </p:nvSpPr>
            <p:spPr bwMode="auto">
              <a:xfrm>
                <a:off x="6501" y="4017"/>
                <a:ext cx="10" cy="614"/>
              </a:xfrm>
              <a:prstGeom prst="rect">
                <a:avLst/>
              </a:prstGeom>
              <a:solidFill>
                <a:srgbClr val="6CB66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" name="Rectangle 8832"/>
              <p:cNvSpPr>
                <a:spLocks noChangeArrowheads="1"/>
              </p:cNvSpPr>
              <p:nvPr/>
            </p:nvSpPr>
            <p:spPr bwMode="auto">
              <a:xfrm>
                <a:off x="6511" y="4017"/>
                <a:ext cx="9" cy="614"/>
              </a:xfrm>
              <a:prstGeom prst="rect">
                <a:avLst/>
              </a:prstGeom>
              <a:solidFill>
                <a:srgbClr val="6FB76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" name="Rectangle 8833"/>
              <p:cNvSpPr>
                <a:spLocks noChangeArrowheads="1"/>
              </p:cNvSpPr>
              <p:nvPr/>
            </p:nvSpPr>
            <p:spPr bwMode="auto">
              <a:xfrm>
                <a:off x="6520" y="4017"/>
                <a:ext cx="9" cy="614"/>
              </a:xfrm>
              <a:prstGeom prst="rect">
                <a:avLst/>
              </a:prstGeom>
              <a:solidFill>
                <a:srgbClr val="72B97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" name="Rectangle 8834"/>
              <p:cNvSpPr>
                <a:spLocks noChangeArrowheads="1"/>
              </p:cNvSpPr>
              <p:nvPr/>
            </p:nvSpPr>
            <p:spPr bwMode="auto">
              <a:xfrm>
                <a:off x="6529" y="4017"/>
                <a:ext cx="9" cy="614"/>
              </a:xfrm>
              <a:prstGeom prst="rect">
                <a:avLst/>
              </a:prstGeom>
              <a:solidFill>
                <a:srgbClr val="75BA7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" name="Rectangle 8835"/>
              <p:cNvSpPr>
                <a:spLocks noChangeArrowheads="1"/>
              </p:cNvSpPr>
              <p:nvPr/>
            </p:nvSpPr>
            <p:spPr bwMode="auto">
              <a:xfrm>
                <a:off x="6538" y="4017"/>
                <a:ext cx="10" cy="614"/>
              </a:xfrm>
              <a:prstGeom prst="rect">
                <a:avLst/>
              </a:prstGeom>
              <a:solidFill>
                <a:srgbClr val="79BC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" name="Rectangle 8836"/>
              <p:cNvSpPr>
                <a:spLocks noChangeArrowheads="1"/>
              </p:cNvSpPr>
              <p:nvPr/>
            </p:nvSpPr>
            <p:spPr bwMode="auto">
              <a:xfrm>
                <a:off x="6548" y="4017"/>
                <a:ext cx="9" cy="614"/>
              </a:xfrm>
              <a:prstGeom prst="rect">
                <a:avLst/>
              </a:prstGeom>
              <a:solidFill>
                <a:srgbClr val="7CBD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" name="Rectangle 8837"/>
              <p:cNvSpPr>
                <a:spLocks noChangeArrowheads="1"/>
              </p:cNvSpPr>
              <p:nvPr/>
            </p:nvSpPr>
            <p:spPr bwMode="auto">
              <a:xfrm>
                <a:off x="6557" y="4017"/>
                <a:ext cx="9" cy="614"/>
              </a:xfrm>
              <a:prstGeom prst="rect">
                <a:avLst/>
              </a:prstGeom>
              <a:solidFill>
                <a:srgbClr val="7FBE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" name="Rectangle 8838"/>
              <p:cNvSpPr>
                <a:spLocks noChangeArrowheads="1"/>
              </p:cNvSpPr>
              <p:nvPr/>
            </p:nvSpPr>
            <p:spPr bwMode="auto">
              <a:xfrm>
                <a:off x="6566" y="4017"/>
                <a:ext cx="10" cy="614"/>
              </a:xfrm>
              <a:prstGeom prst="rect">
                <a:avLst/>
              </a:prstGeom>
              <a:solidFill>
                <a:srgbClr val="82C0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" name="Rectangle 8839"/>
              <p:cNvSpPr>
                <a:spLocks noChangeArrowheads="1"/>
              </p:cNvSpPr>
              <p:nvPr/>
            </p:nvSpPr>
            <p:spPr bwMode="auto">
              <a:xfrm>
                <a:off x="6576" y="4017"/>
                <a:ext cx="9" cy="614"/>
              </a:xfrm>
              <a:prstGeom prst="rect">
                <a:avLst/>
              </a:prstGeom>
              <a:solidFill>
                <a:srgbClr val="85C2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" name="Rectangle 8840"/>
              <p:cNvSpPr>
                <a:spLocks noChangeArrowheads="1"/>
              </p:cNvSpPr>
              <p:nvPr/>
            </p:nvSpPr>
            <p:spPr bwMode="auto">
              <a:xfrm>
                <a:off x="6585" y="4017"/>
                <a:ext cx="9" cy="614"/>
              </a:xfrm>
              <a:prstGeom prst="rect">
                <a:avLst/>
              </a:prstGeom>
              <a:solidFill>
                <a:srgbClr val="88C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" name="Rectangle 8841"/>
              <p:cNvSpPr>
                <a:spLocks noChangeArrowheads="1"/>
              </p:cNvSpPr>
              <p:nvPr/>
            </p:nvSpPr>
            <p:spPr bwMode="auto">
              <a:xfrm>
                <a:off x="6594" y="4017"/>
                <a:ext cx="10" cy="614"/>
              </a:xfrm>
              <a:prstGeom prst="rect">
                <a:avLst/>
              </a:prstGeom>
              <a:solidFill>
                <a:srgbClr val="8BC5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" name="Rectangle 8842"/>
              <p:cNvSpPr>
                <a:spLocks noChangeArrowheads="1"/>
              </p:cNvSpPr>
              <p:nvPr/>
            </p:nvSpPr>
            <p:spPr bwMode="auto">
              <a:xfrm>
                <a:off x="6604" y="4017"/>
                <a:ext cx="9" cy="614"/>
              </a:xfrm>
              <a:prstGeom prst="rect">
                <a:avLst/>
              </a:prstGeom>
              <a:solidFill>
                <a:srgbClr val="8EC6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" name="Rectangle 8843"/>
              <p:cNvSpPr>
                <a:spLocks noChangeArrowheads="1"/>
              </p:cNvSpPr>
              <p:nvPr/>
            </p:nvSpPr>
            <p:spPr bwMode="auto">
              <a:xfrm>
                <a:off x="6613" y="4017"/>
                <a:ext cx="9" cy="614"/>
              </a:xfrm>
              <a:prstGeom prst="rect">
                <a:avLst/>
              </a:prstGeom>
              <a:solidFill>
                <a:srgbClr val="91C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" name="Rectangle 8844"/>
              <p:cNvSpPr>
                <a:spLocks noChangeArrowheads="1"/>
              </p:cNvSpPr>
              <p:nvPr/>
            </p:nvSpPr>
            <p:spPr bwMode="auto">
              <a:xfrm>
                <a:off x="6622" y="4017"/>
                <a:ext cx="9" cy="614"/>
              </a:xfrm>
              <a:prstGeom prst="rect">
                <a:avLst/>
              </a:prstGeom>
              <a:solidFill>
                <a:srgbClr val="94C9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" name="Rectangle 8845"/>
              <p:cNvSpPr>
                <a:spLocks noChangeArrowheads="1"/>
              </p:cNvSpPr>
              <p:nvPr/>
            </p:nvSpPr>
            <p:spPr bwMode="auto">
              <a:xfrm>
                <a:off x="6631" y="4017"/>
                <a:ext cx="10" cy="614"/>
              </a:xfrm>
              <a:prstGeom prst="rect">
                <a:avLst/>
              </a:prstGeom>
              <a:solidFill>
                <a:srgbClr val="97CB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2" name="Rectangle 8846"/>
              <p:cNvSpPr>
                <a:spLocks noChangeArrowheads="1"/>
              </p:cNvSpPr>
              <p:nvPr/>
            </p:nvSpPr>
            <p:spPr bwMode="auto">
              <a:xfrm>
                <a:off x="6641" y="4017"/>
                <a:ext cx="9" cy="614"/>
              </a:xfrm>
              <a:prstGeom prst="rect">
                <a:avLst/>
              </a:prstGeom>
              <a:solidFill>
                <a:srgbClr val="9ACD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" name="Rectangle 8847"/>
              <p:cNvSpPr>
                <a:spLocks noChangeArrowheads="1"/>
              </p:cNvSpPr>
              <p:nvPr/>
            </p:nvSpPr>
            <p:spPr bwMode="auto">
              <a:xfrm>
                <a:off x="6650" y="4017"/>
                <a:ext cx="9" cy="614"/>
              </a:xfrm>
              <a:prstGeom prst="rect">
                <a:avLst/>
              </a:prstGeom>
              <a:solidFill>
                <a:srgbClr val="9DC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4" name="Rectangle 8848"/>
              <p:cNvSpPr>
                <a:spLocks noChangeArrowheads="1"/>
              </p:cNvSpPr>
              <p:nvPr/>
            </p:nvSpPr>
            <p:spPr bwMode="auto">
              <a:xfrm>
                <a:off x="6659" y="4017"/>
                <a:ext cx="10" cy="614"/>
              </a:xfrm>
              <a:prstGeom prst="rect">
                <a:avLst/>
              </a:prstGeom>
              <a:solidFill>
                <a:srgbClr val="A1D0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" name="Rectangle 8849"/>
              <p:cNvSpPr>
                <a:spLocks noChangeArrowheads="1"/>
              </p:cNvSpPr>
              <p:nvPr/>
            </p:nvSpPr>
            <p:spPr bwMode="auto">
              <a:xfrm>
                <a:off x="6669" y="4017"/>
                <a:ext cx="9" cy="614"/>
              </a:xfrm>
              <a:prstGeom prst="rect">
                <a:avLst/>
              </a:prstGeom>
              <a:solidFill>
                <a:srgbClr val="A4D1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6" name="Rectangle 8850"/>
              <p:cNvSpPr>
                <a:spLocks noChangeArrowheads="1"/>
              </p:cNvSpPr>
              <p:nvPr/>
            </p:nvSpPr>
            <p:spPr bwMode="auto">
              <a:xfrm>
                <a:off x="6678" y="4017"/>
                <a:ext cx="9" cy="614"/>
              </a:xfrm>
              <a:prstGeom prst="rect">
                <a:avLst/>
              </a:prstGeom>
              <a:solidFill>
                <a:srgbClr val="A7D3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7" name="Rectangle 8851"/>
              <p:cNvSpPr>
                <a:spLocks noChangeArrowheads="1"/>
              </p:cNvSpPr>
              <p:nvPr/>
            </p:nvSpPr>
            <p:spPr bwMode="auto">
              <a:xfrm>
                <a:off x="6687" y="4017"/>
                <a:ext cx="10" cy="614"/>
              </a:xfrm>
              <a:prstGeom prst="rect">
                <a:avLst/>
              </a:prstGeom>
              <a:solidFill>
                <a:srgbClr val="AAD5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8" name="Rectangle 8852"/>
              <p:cNvSpPr>
                <a:spLocks noChangeArrowheads="1"/>
              </p:cNvSpPr>
              <p:nvPr/>
            </p:nvSpPr>
            <p:spPr bwMode="auto">
              <a:xfrm>
                <a:off x="6697" y="4017"/>
                <a:ext cx="9" cy="614"/>
              </a:xfrm>
              <a:prstGeom prst="rect">
                <a:avLst/>
              </a:prstGeom>
              <a:solidFill>
                <a:srgbClr val="ADD6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9" name="Rectangle 8853"/>
              <p:cNvSpPr>
                <a:spLocks noChangeArrowheads="1"/>
              </p:cNvSpPr>
              <p:nvPr/>
            </p:nvSpPr>
            <p:spPr bwMode="auto">
              <a:xfrm>
                <a:off x="6706" y="4017"/>
                <a:ext cx="9" cy="614"/>
              </a:xfrm>
              <a:prstGeom prst="rect">
                <a:avLst/>
              </a:prstGeom>
              <a:solidFill>
                <a:srgbClr val="B0D8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0" name="Rectangle 8854"/>
              <p:cNvSpPr>
                <a:spLocks noChangeArrowheads="1"/>
              </p:cNvSpPr>
              <p:nvPr/>
            </p:nvSpPr>
            <p:spPr bwMode="auto">
              <a:xfrm>
                <a:off x="6715" y="4017"/>
                <a:ext cx="10" cy="614"/>
              </a:xfrm>
              <a:prstGeom prst="rect">
                <a:avLst/>
              </a:prstGeom>
              <a:solidFill>
                <a:srgbClr val="B3D9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1" name="Rectangle 8855"/>
              <p:cNvSpPr>
                <a:spLocks noChangeArrowheads="1"/>
              </p:cNvSpPr>
              <p:nvPr/>
            </p:nvSpPr>
            <p:spPr bwMode="auto">
              <a:xfrm>
                <a:off x="6725" y="4017"/>
                <a:ext cx="9" cy="614"/>
              </a:xfrm>
              <a:prstGeom prst="rect">
                <a:avLst/>
              </a:prstGeom>
              <a:solidFill>
                <a:srgbClr val="B7DB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2" name="Rectangle 8856"/>
              <p:cNvSpPr>
                <a:spLocks noChangeArrowheads="1"/>
              </p:cNvSpPr>
              <p:nvPr/>
            </p:nvSpPr>
            <p:spPr bwMode="auto">
              <a:xfrm>
                <a:off x="6734" y="4017"/>
                <a:ext cx="9" cy="614"/>
              </a:xfrm>
              <a:prstGeom prst="rect">
                <a:avLst/>
              </a:prstGeom>
              <a:solidFill>
                <a:srgbClr val="BADC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3" name="Rectangle 8857"/>
              <p:cNvSpPr>
                <a:spLocks noChangeArrowheads="1"/>
              </p:cNvSpPr>
              <p:nvPr/>
            </p:nvSpPr>
            <p:spPr bwMode="auto">
              <a:xfrm>
                <a:off x="6743" y="4017"/>
                <a:ext cx="9" cy="614"/>
              </a:xfrm>
              <a:prstGeom prst="rect">
                <a:avLst/>
              </a:prstGeom>
              <a:solidFill>
                <a:srgbClr val="BDDE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4" name="Rectangle 8858"/>
              <p:cNvSpPr>
                <a:spLocks noChangeArrowheads="1"/>
              </p:cNvSpPr>
              <p:nvPr/>
            </p:nvSpPr>
            <p:spPr bwMode="auto">
              <a:xfrm>
                <a:off x="6752" y="4017"/>
                <a:ext cx="10" cy="614"/>
              </a:xfrm>
              <a:prstGeom prst="rect">
                <a:avLst/>
              </a:prstGeom>
              <a:solidFill>
                <a:srgbClr val="C0E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5" name="Rectangle 8859"/>
              <p:cNvSpPr>
                <a:spLocks noChangeArrowheads="1"/>
              </p:cNvSpPr>
              <p:nvPr/>
            </p:nvSpPr>
            <p:spPr bwMode="auto">
              <a:xfrm>
                <a:off x="6762" y="4017"/>
                <a:ext cx="9" cy="614"/>
              </a:xfrm>
              <a:prstGeom prst="rect">
                <a:avLst/>
              </a:prstGeom>
              <a:solidFill>
                <a:srgbClr val="C3E1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6" name="Rectangle 8860"/>
              <p:cNvSpPr>
                <a:spLocks noChangeArrowheads="1"/>
              </p:cNvSpPr>
              <p:nvPr/>
            </p:nvSpPr>
            <p:spPr bwMode="auto">
              <a:xfrm>
                <a:off x="6771" y="4017"/>
                <a:ext cx="9" cy="614"/>
              </a:xfrm>
              <a:prstGeom prst="rect">
                <a:avLst/>
              </a:prstGeom>
              <a:solidFill>
                <a:srgbClr val="C6E3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7" name="Rectangle 8861"/>
              <p:cNvSpPr>
                <a:spLocks noChangeArrowheads="1"/>
              </p:cNvSpPr>
              <p:nvPr/>
            </p:nvSpPr>
            <p:spPr bwMode="auto">
              <a:xfrm>
                <a:off x="6780" y="4017"/>
                <a:ext cx="10" cy="614"/>
              </a:xfrm>
              <a:prstGeom prst="rect">
                <a:avLst/>
              </a:prstGeom>
              <a:solidFill>
                <a:srgbClr val="C9E4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8" name="Rectangle 8862"/>
              <p:cNvSpPr>
                <a:spLocks noChangeArrowheads="1"/>
              </p:cNvSpPr>
              <p:nvPr/>
            </p:nvSpPr>
            <p:spPr bwMode="auto">
              <a:xfrm>
                <a:off x="6790" y="4017"/>
                <a:ext cx="9" cy="614"/>
              </a:xfrm>
              <a:prstGeom prst="rect">
                <a:avLst/>
              </a:prstGeom>
              <a:solidFill>
                <a:srgbClr val="CCE6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" name="Rectangle 8863"/>
              <p:cNvSpPr>
                <a:spLocks noChangeArrowheads="1"/>
              </p:cNvSpPr>
              <p:nvPr/>
            </p:nvSpPr>
            <p:spPr bwMode="auto">
              <a:xfrm>
                <a:off x="6799" y="4017"/>
                <a:ext cx="9" cy="614"/>
              </a:xfrm>
              <a:prstGeom prst="rect">
                <a:avLst/>
              </a:prstGeom>
              <a:solidFill>
                <a:srgbClr val="CFE7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" name="Rectangle 8864"/>
              <p:cNvSpPr>
                <a:spLocks noChangeArrowheads="1"/>
              </p:cNvSpPr>
              <p:nvPr/>
            </p:nvSpPr>
            <p:spPr bwMode="auto">
              <a:xfrm>
                <a:off x="6808" y="4017"/>
                <a:ext cx="10" cy="614"/>
              </a:xfrm>
              <a:prstGeom prst="rect">
                <a:avLst/>
              </a:prstGeom>
              <a:solidFill>
                <a:srgbClr val="D2E9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" name="Rectangle 8865"/>
              <p:cNvSpPr>
                <a:spLocks noChangeArrowheads="1"/>
              </p:cNvSpPr>
              <p:nvPr/>
            </p:nvSpPr>
            <p:spPr bwMode="auto">
              <a:xfrm>
                <a:off x="6818" y="4017"/>
                <a:ext cx="9" cy="614"/>
              </a:xfrm>
              <a:prstGeom prst="rect">
                <a:avLst/>
              </a:prstGeom>
              <a:solidFill>
                <a:srgbClr val="D5EA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" name="Rectangle 8866"/>
              <p:cNvSpPr>
                <a:spLocks noChangeArrowheads="1"/>
              </p:cNvSpPr>
              <p:nvPr/>
            </p:nvSpPr>
            <p:spPr bwMode="auto">
              <a:xfrm>
                <a:off x="6827" y="4017"/>
                <a:ext cx="9" cy="614"/>
              </a:xfrm>
              <a:prstGeom prst="rect">
                <a:avLst/>
              </a:prstGeom>
              <a:solidFill>
                <a:srgbClr val="D8EC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" name="Rectangle 8867"/>
              <p:cNvSpPr>
                <a:spLocks noChangeArrowheads="1"/>
              </p:cNvSpPr>
              <p:nvPr/>
            </p:nvSpPr>
            <p:spPr bwMode="auto">
              <a:xfrm>
                <a:off x="6836" y="4017"/>
                <a:ext cx="9" cy="614"/>
              </a:xfrm>
              <a:prstGeom prst="rect">
                <a:avLst/>
              </a:prstGeom>
              <a:solidFill>
                <a:srgbClr val="DBE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" name="Rectangle 8868"/>
              <p:cNvSpPr>
                <a:spLocks noChangeArrowheads="1"/>
              </p:cNvSpPr>
              <p:nvPr/>
            </p:nvSpPr>
            <p:spPr bwMode="auto">
              <a:xfrm>
                <a:off x="6845" y="4017"/>
                <a:ext cx="10" cy="614"/>
              </a:xfrm>
              <a:prstGeom prst="rect">
                <a:avLst/>
              </a:prstGeom>
              <a:solidFill>
                <a:srgbClr val="DFEF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" name="Rectangle 8869"/>
              <p:cNvSpPr>
                <a:spLocks noChangeArrowheads="1"/>
              </p:cNvSpPr>
              <p:nvPr/>
            </p:nvSpPr>
            <p:spPr bwMode="auto">
              <a:xfrm>
                <a:off x="6855" y="4017"/>
                <a:ext cx="9" cy="614"/>
              </a:xfrm>
              <a:prstGeom prst="rect">
                <a:avLst/>
              </a:prstGeom>
              <a:solidFill>
                <a:srgbClr val="E2F0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" name="Rectangle 8870"/>
              <p:cNvSpPr>
                <a:spLocks noChangeArrowheads="1"/>
              </p:cNvSpPr>
              <p:nvPr/>
            </p:nvSpPr>
            <p:spPr bwMode="auto">
              <a:xfrm>
                <a:off x="6864" y="4017"/>
                <a:ext cx="9" cy="614"/>
              </a:xfrm>
              <a:prstGeom prst="rect">
                <a:avLst/>
              </a:prstGeom>
              <a:solidFill>
                <a:srgbClr val="E5F1E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" name="Rectangle 8871"/>
              <p:cNvSpPr>
                <a:spLocks noChangeArrowheads="1"/>
              </p:cNvSpPr>
              <p:nvPr/>
            </p:nvSpPr>
            <p:spPr bwMode="auto">
              <a:xfrm>
                <a:off x="6873" y="4017"/>
                <a:ext cx="10" cy="614"/>
              </a:xfrm>
              <a:prstGeom prst="rect">
                <a:avLst/>
              </a:prstGeom>
              <a:solidFill>
                <a:srgbClr val="E8F3E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8" name="Rectangle 8872"/>
              <p:cNvSpPr>
                <a:spLocks noChangeArrowheads="1"/>
              </p:cNvSpPr>
              <p:nvPr/>
            </p:nvSpPr>
            <p:spPr bwMode="auto">
              <a:xfrm>
                <a:off x="6883" y="4017"/>
                <a:ext cx="9" cy="614"/>
              </a:xfrm>
              <a:prstGeom prst="rect">
                <a:avLst/>
              </a:prstGeom>
              <a:solidFill>
                <a:srgbClr val="EBF5E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9" name="Rectangle 8873"/>
              <p:cNvSpPr>
                <a:spLocks noChangeArrowheads="1"/>
              </p:cNvSpPr>
              <p:nvPr/>
            </p:nvSpPr>
            <p:spPr bwMode="auto">
              <a:xfrm>
                <a:off x="6892" y="4017"/>
                <a:ext cx="9" cy="614"/>
              </a:xfrm>
              <a:prstGeom prst="rect">
                <a:avLst/>
              </a:prstGeom>
              <a:solidFill>
                <a:srgbClr val="EEF6E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0" name="Rectangle 8874"/>
              <p:cNvSpPr>
                <a:spLocks noChangeArrowheads="1"/>
              </p:cNvSpPr>
              <p:nvPr/>
            </p:nvSpPr>
            <p:spPr bwMode="auto">
              <a:xfrm>
                <a:off x="6901" y="4017"/>
                <a:ext cx="10" cy="614"/>
              </a:xfrm>
              <a:prstGeom prst="rect">
                <a:avLst/>
              </a:prstGeom>
              <a:solidFill>
                <a:srgbClr val="F1F8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1" name="Rectangle 8875"/>
              <p:cNvSpPr>
                <a:spLocks noChangeArrowheads="1"/>
              </p:cNvSpPr>
              <p:nvPr/>
            </p:nvSpPr>
            <p:spPr bwMode="auto">
              <a:xfrm>
                <a:off x="6911" y="4017"/>
                <a:ext cx="9" cy="614"/>
              </a:xfrm>
              <a:prstGeom prst="rect">
                <a:avLst/>
              </a:prstGeom>
              <a:solidFill>
                <a:srgbClr val="F4F9F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2" name="Rectangle 8876"/>
              <p:cNvSpPr>
                <a:spLocks noChangeArrowheads="1"/>
              </p:cNvSpPr>
              <p:nvPr/>
            </p:nvSpPr>
            <p:spPr bwMode="auto">
              <a:xfrm>
                <a:off x="6920" y="4017"/>
                <a:ext cx="9" cy="614"/>
              </a:xfrm>
              <a:prstGeom prst="rect">
                <a:avLst/>
              </a:prstGeom>
              <a:solidFill>
                <a:srgbClr val="F7FB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3" name="Rectangle 8877"/>
              <p:cNvSpPr>
                <a:spLocks noChangeArrowheads="1"/>
              </p:cNvSpPr>
              <p:nvPr/>
            </p:nvSpPr>
            <p:spPr bwMode="auto">
              <a:xfrm>
                <a:off x="6929" y="4017"/>
                <a:ext cx="9" cy="614"/>
              </a:xfrm>
              <a:prstGeom prst="rect">
                <a:avLst/>
              </a:prstGeom>
              <a:solidFill>
                <a:srgbClr val="FAFDF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" name="Rectangle 8878"/>
              <p:cNvSpPr>
                <a:spLocks noChangeArrowheads="1"/>
              </p:cNvSpPr>
              <p:nvPr/>
            </p:nvSpPr>
            <p:spPr bwMode="auto">
              <a:xfrm>
                <a:off x="6938" y="4017"/>
                <a:ext cx="19" cy="614"/>
              </a:xfrm>
              <a:prstGeom prst="rect">
                <a:avLst/>
              </a:prstGeom>
              <a:solidFill>
                <a:srgbClr val="FDFEF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" name="Rectangle 8879"/>
              <p:cNvSpPr>
                <a:spLocks noChangeArrowheads="1"/>
              </p:cNvSpPr>
              <p:nvPr/>
            </p:nvSpPr>
            <p:spPr bwMode="auto">
              <a:xfrm>
                <a:off x="6957" y="4017"/>
                <a:ext cx="9" cy="614"/>
              </a:xfrm>
              <a:prstGeom prst="rect">
                <a:avLst/>
              </a:prstGeom>
              <a:solidFill>
                <a:srgbClr val="FBFDF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6" name="Rectangle 8880"/>
              <p:cNvSpPr>
                <a:spLocks noChangeArrowheads="1"/>
              </p:cNvSpPr>
              <p:nvPr/>
            </p:nvSpPr>
            <p:spPr bwMode="auto">
              <a:xfrm>
                <a:off x="6966" y="4017"/>
                <a:ext cx="10" cy="614"/>
              </a:xfrm>
              <a:prstGeom prst="rect">
                <a:avLst/>
              </a:prstGeom>
              <a:solidFill>
                <a:srgbClr val="F8FB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7" name="Rectangle 8881"/>
              <p:cNvSpPr>
                <a:spLocks noChangeArrowheads="1"/>
              </p:cNvSpPr>
              <p:nvPr/>
            </p:nvSpPr>
            <p:spPr bwMode="auto">
              <a:xfrm>
                <a:off x="6976" y="4017"/>
                <a:ext cx="9" cy="614"/>
              </a:xfrm>
              <a:prstGeom prst="rect">
                <a:avLst/>
              </a:prstGeom>
              <a:solidFill>
                <a:srgbClr val="F5FAF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8" name="Rectangle 8882"/>
              <p:cNvSpPr>
                <a:spLocks noChangeArrowheads="1"/>
              </p:cNvSpPr>
              <p:nvPr/>
            </p:nvSpPr>
            <p:spPr bwMode="auto">
              <a:xfrm>
                <a:off x="6985" y="4017"/>
                <a:ext cx="9" cy="614"/>
              </a:xfrm>
              <a:prstGeom prst="rect">
                <a:avLst/>
              </a:prstGeom>
              <a:solidFill>
                <a:srgbClr val="F2F8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9" name="Rectangle 8883"/>
              <p:cNvSpPr>
                <a:spLocks noChangeArrowheads="1"/>
              </p:cNvSpPr>
              <p:nvPr/>
            </p:nvSpPr>
            <p:spPr bwMode="auto">
              <a:xfrm>
                <a:off x="6994" y="4017"/>
                <a:ext cx="10" cy="614"/>
              </a:xfrm>
              <a:prstGeom prst="rect">
                <a:avLst/>
              </a:prstGeom>
              <a:solidFill>
                <a:srgbClr val="EFF6E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0" name="Rectangle 8884"/>
              <p:cNvSpPr>
                <a:spLocks noChangeArrowheads="1"/>
              </p:cNvSpPr>
              <p:nvPr/>
            </p:nvSpPr>
            <p:spPr bwMode="auto">
              <a:xfrm>
                <a:off x="7004" y="4017"/>
                <a:ext cx="9" cy="614"/>
              </a:xfrm>
              <a:prstGeom prst="rect">
                <a:avLst/>
              </a:prstGeom>
              <a:solidFill>
                <a:srgbClr val="ECF5E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1" name="Rectangle 8885"/>
              <p:cNvSpPr>
                <a:spLocks noChangeArrowheads="1"/>
              </p:cNvSpPr>
              <p:nvPr/>
            </p:nvSpPr>
            <p:spPr bwMode="auto">
              <a:xfrm>
                <a:off x="7013" y="4017"/>
                <a:ext cx="9" cy="614"/>
              </a:xfrm>
              <a:prstGeom prst="rect">
                <a:avLst/>
              </a:prstGeom>
              <a:solidFill>
                <a:srgbClr val="E9F3E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2" name="Rectangle 8886"/>
              <p:cNvSpPr>
                <a:spLocks noChangeArrowheads="1"/>
              </p:cNvSpPr>
              <p:nvPr/>
            </p:nvSpPr>
            <p:spPr bwMode="auto">
              <a:xfrm>
                <a:off x="7022" y="4017"/>
                <a:ext cx="9" cy="614"/>
              </a:xfrm>
              <a:prstGeom prst="rect">
                <a:avLst/>
              </a:prstGeom>
              <a:solidFill>
                <a:srgbClr val="E5F2E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3" name="Rectangle 8887"/>
              <p:cNvSpPr>
                <a:spLocks noChangeArrowheads="1"/>
              </p:cNvSpPr>
              <p:nvPr/>
            </p:nvSpPr>
            <p:spPr bwMode="auto">
              <a:xfrm>
                <a:off x="7031" y="4017"/>
                <a:ext cx="10" cy="614"/>
              </a:xfrm>
              <a:prstGeom prst="rect">
                <a:avLst/>
              </a:prstGeom>
              <a:solidFill>
                <a:srgbClr val="E2F0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4" name="Rectangle 8888"/>
              <p:cNvSpPr>
                <a:spLocks noChangeArrowheads="1"/>
              </p:cNvSpPr>
              <p:nvPr/>
            </p:nvSpPr>
            <p:spPr bwMode="auto">
              <a:xfrm>
                <a:off x="7041" y="4017"/>
                <a:ext cx="9" cy="614"/>
              </a:xfrm>
              <a:prstGeom prst="rect">
                <a:avLst/>
              </a:prstGeom>
              <a:solidFill>
                <a:srgbClr val="DFEF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5" name="Rectangle 8889"/>
              <p:cNvSpPr>
                <a:spLocks noChangeArrowheads="1"/>
              </p:cNvSpPr>
              <p:nvPr/>
            </p:nvSpPr>
            <p:spPr bwMode="auto">
              <a:xfrm>
                <a:off x="7050" y="4017"/>
                <a:ext cx="9" cy="614"/>
              </a:xfrm>
              <a:prstGeom prst="rect">
                <a:avLst/>
              </a:prstGeom>
              <a:solidFill>
                <a:srgbClr val="DCE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6" name="Rectangle 8890"/>
              <p:cNvSpPr>
                <a:spLocks noChangeArrowheads="1"/>
              </p:cNvSpPr>
              <p:nvPr/>
            </p:nvSpPr>
            <p:spPr bwMode="auto">
              <a:xfrm>
                <a:off x="7059" y="4017"/>
                <a:ext cx="10" cy="614"/>
              </a:xfrm>
              <a:prstGeom prst="rect">
                <a:avLst/>
              </a:prstGeom>
              <a:solidFill>
                <a:srgbClr val="D9E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7" name="Rectangle 8891"/>
              <p:cNvSpPr>
                <a:spLocks noChangeArrowheads="1"/>
              </p:cNvSpPr>
              <p:nvPr/>
            </p:nvSpPr>
            <p:spPr bwMode="auto">
              <a:xfrm>
                <a:off x="7069" y="4017"/>
                <a:ext cx="9" cy="614"/>
              </a:xfrm>
              <a:prstGeom prst="rect">
                <a:avLst/>
              </a:prstGeom>
              <a:solidFill>
                <a:srgbClr val="D6EB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8" name="Rectangle 8892"/>
              <p:cNvSpPr>
                <a:spLocks noChangeArrowheads="1"/>
              </p:cNvSpPr>
              <p:nvPr/>
            </p:nvSpPr>
            <p:spPr bwMode="auto">
              <a:xfrm>
                <a:off x="7078" y="4017"/>
                <a:ext cx="9" cy="614"/>
              </a:xfrm>
              <a:prstGeom prst="rect">
                <a:avLst/>
              </a:prstGeom>
              <a:solidFill>
                <a:srgbClr val="D3E9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9" name="Rectangle 8893"/>
              <p:cNvSpPr>
                <a:spLocks noChangeArrowheads="1"/>
              </p:cNvSpPr>
              <p:nvPr/>
            </p:nvSpPr>
            <p:spPr bwMode="auto">
              <a:xfrm>
                <a:off x="7087" y="4017"/>
                <a:ext cx="10" cy="614"/>
              </a:xfrm>
              <a:prstGeom prst="rect">
                <a:avLst/>
              </a:prstGeom>
              <a:solidFill>
                <a:srgbClr val="CFE8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0" name="Rectangle 8894"/>
              <p:cNvSpPr>
                <a:spLocks noChangeArrowheads="1"/>
              </p:cNvSpPr>
              <p:nvPr/>
            </p:nvSpPr>
            <p:spPr bwMode="auto">
              <a:xfrm>
                <a:off x="7097" y="4017"/>
                <a:ext cx="9" cy="614"/>
              </a:xfrm>
              <a:prstGeom prst="rect">
                <a:avLst/>
              </a:prstGeom>
              <a:solidFill>
                <a:srgbClr val="CCE6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1" name="Rectangle 8895"/>
              <p:cNvSpPr>
                <a:spLocks noChangeArrowheads="1"/>
              </p:cNvSpPr>
              <p:nvPr/>
            </p:nvSpPr>
            <p:spPr bwMode="auto">
              <a:xfrm>
                <a:off x="7106" y="4017"/>
                <a:ext cx="9" cy="614"/>
              </a:xfrm>
              <a:prstGeom prst="rect">
                <a:avLst/>
              </a:prstGeom>
              <a:solidFill>
                <a:srgbClr val="C9E5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2" name="Rectangle 8896"/>
              <p:cNvSpPr>
                <a:spLocks noChangeArrowheads="1"/>
              </p:cNvSpPr>
              <p:nvPr/>
            </p:nvSpPr>
            <p:spPr bwMode="auto">
              <a:xfrm>
                <a:off x="7115" y="4017"/>
                <a:ext cx="9" cy="614"/>
              </a:xfrm>
              <a:prstGeom prst="rect">
                <a:avLst/>
              </a:prstGeom>
              <a:solidFill>
                <a:srgbClr val="C6E3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3" name="Rectangle 8897"/>
              <p:cNvSpPr>
                <a:spLocks noChangeArrowheads="1"/>
              </p:cNvSpPr>
              <p:nvPr/>
            </p:nvSpPr>
            <p:spPr bwMode="auto">
              <a:xfrm>
                <a:off x="7124" y="4017"/>
                <a:ext cx="10" cy="614"/>
              </a:xfrm>
              <a:prstGeom prst="rect">
                <a:avLst/>
              </a:prstGeom>
              <a:solidFill>
                <a:srgbClr val="C3E1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4" name="Rectangle 8898"/>
              <p:cNvSpPr>
                <a:spLocks noChangeArrowheads="1"/>
              </p:cNvSpPr>
              <p:nvPr/>
            </p:nvSpPr>
            <p:spPr bwMode="auto">
              <a:xfrm>
                <a:off x="7134" y="4017"/>
                <a:ext cx="9" cy="614"/>
              </a:xfrm>
              <a:prstGeom prst="rect">
                <a:avLst/>
              </a:prstGeom>
              <a:solidFill>
                <a:srgbClr val="C0E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5" name="Rectangle 8899"/>
              <p:cNvSpPr>
                <a:spLocks noChangeArrowheads="1"/>
              </p:cNvSpPr>
              <p:nvPr/>
            </p:nvSpPr>
            <p:spPr bwMode="auto">
              <a:xfrm>
                <a:off x="7143" y="4017"/>
                <a:ext cx="9" cy="614"/>
              </a:xfrm>
              <a:prstGeom prst="rect">
                <a:avLst/>
              </a:prstGeom>
              <a:solidFill>
                <a:srgbClr val="BDDE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6" name="Rectangle 8900"/>
              <p:cNvSpPr>
                <a:spLocks noChangeArrowheads="1"/>
              </p:cNvSpPr>
              <p:nvPr/>
            </p:nvSpPr>
            <p:spPr bwMode="auto">
              <a:xfrm>
                <a:off x="7152" y="4017"/>
                <a:ext cx="10" cy="614"/>
              </a:xfrm>
              <a:prstGeom prst="rect">
                <a:avLst/>
              </a:prstGeom>
              <a:solidFill>
                <a:srgbClr val="BADD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7" name="Rectangle 8901"/>
              <p:cNvSpPr>
                <a:spLocks noChangeArrowheads="1"/>
              </p:cNvSpPr>
              <p:nvPr/>
            </p:nvSpPr>
            <p:spPr bwMode="auto">
              <a:xfrm>
                <a:off x="7162" y="4017"/>
                <a:ext cx="9" cy="614"/>
              </a:xfrm>
              <a:prstGeom prst="rect">
                <a:avLst/>
              </a:prstGeom>
              <a:solidFill>
                <a:srgbClr val="B7DB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8" name="Rectangle 8902"/>
              <p:cNvSpPr>
                <a:spLocks noChangeArrowheads="1"/>
              </p:cNvSpPr>
              <p:nvPr/>
            </p:nvSpPr>
            <p:spPr bwMode="auto">
              <a:xfrm>
                <a:off x="7171" y="4017"/>
                <a:ext cx="9" cy="614"/>
              </a:xfrm>
              <a:prstGeom prst="rect">
                <a:avLst/>
              </a:prstGeom>
              <a:solidFill>
                <a:srgbClr val="B4D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9" name="Rectangle 8903"/>
              <p:cNvSpPr>
                <a:spLocks noChangeArrowheads="1"/>
              </p:cNvSpPr>
              <p:nvPr/>
            </p:nvSpPr>
            <p:spPr bwMode="auto">
              <a:xfrm>
                <a:off x="7180" y="4017"/>
                <a:ext cx="10" cy="614"/>
              </a:xfrm>
              <a:prstGeom prst="rect">
                <a:avLst/>
              </a:prstGeom>
              <a:solidFill>
                <a:srgbClr val="B1D8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0" name="Rectangle 8904"/>
              <p:cNvSpPr>
                <a:spLocks noChangeArrowheads="1"/>
              </p:cNvSpPr>
              <p:nvPr/>
            </p:nvSpPr>
            <p:spPr bwMode="auto">
              <a:xfrm>
                <a:off x="7190" y="4017"/>
                <a:ext cx="9" cy="614"/>
              </a:xfrm>
              <a:prstGeom prst="rect">
                <a:avLst/>
              </a:prstGeom>
              <a:solidFill>
                <a:srgbClr val="AED6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1" name="Rectangle 8905"/>
              <p:cNvSpPr>
                <a:spLocks noChangeArrowheads="1"/>
              </p:cNvSpPr>
              <p:nvPr/>
            </p:nvSpPr>
            <p:spPr bwMode="auto">
              <a:xfrm>
                <a:off x="7199" y="4017"/>
                <a:ext cx="9" cy="614"/>
              </a:xfrm>
              <a:prstGeom prst="rect">
                <a:avLst/>
              </a:prstGeom>
              <a:solidFill>
                <a:srgbClr val="ABD5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2" name="Rectangle 8906"/>
              <p:cNvSpPr>
                <a:spLocks noChangeArrowheads="1"/>
              </p:cNvSpPr>
              <p:nvPr/>
            </p:nvSpPr>
            <p:spPr bwMode="auto">
              <a:xfrm>
                <a:off x="7208" y="4017"/>
                <a:ext cx="9" cy="614"/>
              </a:xfrm>
              <a:prstGeom prst="rect">
                <a:avLst/>
              </a:prstGeom>
              <a:solidFill>
                <a:srgbClr val="A7D3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3" name="Rectangle 8907"/>
              <p:cNvSpPr>
                <a:spLocks noChangeArrowheads="1"/>
              </p:cNvSpPr>
              <p:nvPr/>
            </p:nvSpPr>
            <p:spPr bwMode="auto">
              <a:xfrm>
                <a:off x="7217" y="4017"/>
                <a:ext cx="10" cy="614"/>
              </a:xfrm>
              <a:prstGeom prst="rect">
                <a:avLst/>
              </a:prstGeom>
              <a:solidFill>
                <a:srgbClr val="A4D2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4" name="Rectangle 8908"/>
              <p:cNvSpPr>
                <a:spLocks noChangeArrowheads="1"/>
              </p:cNvSpPr>
              <p:nvPr/>
            </p:nvSpPr>
            <p:spPr bwMode="auto">
              <a:xfrm>
                <a:off x="7227" y="4017"/>
                <a:ext cx="9" cy="614"/>
              </a:xfrm>
              <a:prstGeom prst="rect">
                <a:avLst/>
              </a:prstGeom>
              <a:solidFill>
                <a:srgbClr val="A1D0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5" name="Rectangle 8909"/>
              <p:cNvSpPr>
                <a:spLocks noChangeArrowheads="1"/>
              </p:cNvSpPr>
              <p:nvPr/>
            </p:nvSpPr>
            <p:spPr bwMode="auto">
              <a:xfrm>
                <a:off x="7236" y="4017"/>
                <a:ext cx="9" cy="614"/>
              </a:xfrm>
              <a:prstGeom prst="rect">
                <a:avLst/>
              </a:prstGeom>
              <a:solidFill>
                <a:srgbClr val="9ECE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6" name="Rectangle 8910"/>
              <p:cNvSpPr>
                <a:spLocks noChangeArrowheads="1"/>
              </p:cNvSpPr>
              <p:nvPr/>
            </p:nvSpPr>
            <p:spPr bwMode="auto">
              <a:xfrm>
                <a:off x="7245" y="4017"/>
                <a:ext cx="10" cy="614"/>
              </a:xfrm>
              <a:prstGeom prst="rect">
                <a:avLst/>
              </a:prstGeom>
              <a:solidFill>
                <a:srgbClr val="9BCD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7" name="Rectangle 8911"/>
              <p:cNvSpPr>
                <a:spLocks noChangeArrowheads="1"/>
              </p:cNvSpPr>
              <p:nvPr/>
            </p:nvSpPr>
            <p:spPr bwMode="auto">
              <a:xfrm>
                <a:off x="7255" y="4017"/>
                <a:ext cx="9" cy="614"/>
              </a:xfrm>
              <a:prstGeom prst="rect">
                <a:avLst/>
              </a:prstGeom>
              <a:solidFill>
                <a:srgbClr val="98CB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8" name="Rectangle 8912"/>
              <p:cNvSpPr>
                <a:spLocks noChangeArrowheads="1"/>
              </p:cNvSpPr>
              <p:nvPr/>
            </p:nvSpPr>
            <p:spPr bwMode="auto">
              <a:xfrm>
                <a:off x="7264" y="4017"/>
                <a:ext cx="9" cy="614"/>
              </a:xfrm>
              <a:prstGeom prst="rect">
                <a:avLst/>
              </a:prstGeom>
              <a:solidFill>
                <a:srgbClr val="95CA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9" name="Rectangle 8913"/>
              <p:cNvSpPr>
                <a:spLocks noChangeArrowheads="1"/>
              </p:cNvSpPr>
              <p:nvPr/>
            </p:nvSpPr>
            <p:spPr bwMode="auto">
              <a:xfrm>
                <a:off x="7273" y="4017"/>
                <a:ext cx="10" cy="614"/>
              </a:xfrm>
              <a:prstGeom prst="rect">
                <a:avLst/>
              </a:prstGeom>
              <a:solidFill>
                <a:srgbClr val="92C8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0" name="Rectangle 8914"/>
              <p:cNvSpPr>
                <a:spLocks noChangeArrowheads="1"/>
              </p:cNvSpPr>
              <p:nvPr/>
            </p:nvSpPr>
            <p:spPr bwMode="auto">
              <a:xfrm>
                <a:off x="7283" y="4017"/>
                <a:ext cx="9" cy="614"/>
              </a:xfrm>
              <a:prstGeom prst="rect">
                <a:avLst/>
              </a:prstGeom>
              <a:solidFill>
                <a:srgbClr val="8FC7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1" name="Rectangle 8915"/>
              <p:cNvSpPr>
                <a:spLocks noChangeArrowheads="1"/>
              </p:cNvSpPr>
              <p:nvPr/>
            </p:nvSpPr>
            <p:spPr bwMode="auto">
              <a:xfrm>
                <a:off x="7292" y="4017"/>
                <a:ext cx="9" cy="614"/>
              </a:xfrm>
              <a:prstGeom prst="rect">
                <a:avLst/>
              </a:prstGeom>
              <a:solidFill>
                <a:srgbClr val="8CC5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2" name="Rectangle 8916"/>
              <p:cNvSpPr>
                <a:spLocks noChangeArrowheads="1"/>
              </p:cNvSpPr>
              <p:nvPr/>
            </p:nvSpPr>
            <p:spPr bwMode="auto">
              <a:xfrm>
                <a:off x="7301" y="4017"/>
                <a:ext cx="9" cy="614"/>
              </a:xfrm>
              <a:prstGeom prst="rect">
                <a:avLst/>
              </a:prstGeom>
              <a:solidFill>
                <a:srgbClr val="89C3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3" name="Rectangle 8917"/>
              <p:cNvSpPr>
                <a:spLocks noChangeArrowheads="1"/>
              </p:cNvSpPr>
              <p:nvPr/>
            </p:nvSpPr>
            <p:spPr bwMode="auto">
              <a:xfrm>
                <a:off x="7310" y="4017"/>
                <a:ext cx="10" cy="614"/>
              </a:xfrm>
              <a:prstGeom prst="rect">
                <a:avLst/>
              </a:prstGeom>
              <a:solidFill>
                <a:srgbClr val="86C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4" name="Rectangle 8918"/>
              <p:cNvSpPr>
                <a:spLocks noChangeArrowheads="1"/>
              </p:cNvSpPr>
              <p:nvPr/>
            </p:nvSpPr>
            <p:spPr bwMode="auto">
              <a:xfrm>
                <a:off x="7320" y="4017"/>
                <a:ext cx="9" cy="614"/>
              </a:xfrm>
              <a:prstGeom prst="rect">
                <a:avLst/>
              </a:prstGeom>
              <a:solidFill>
                <a:srgbClr val="83C0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5" name="Rectangle 8919"/>
              <p:cNvSpPr>
                <a:spLocks noChangeArrowheads="1"/>
              </p:cNvSpPr>
              <p:nvPr/>
            </p:nvSpPr>
            <p:spPr bwMode="auto">
              <a:xfrm>
                <a:off x="7329" y="4017"/>
                <a:ext cx="9" cy="614"/>
              </a:xfrm>
              <a:prstGeom prst="rect">
                <a:avLst/>
              </a:prstGeom>
              <a:solidFill>
                <a:srgbClr val="7FB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6" name="Rectangle 8920"/>
              <p:cNvSpPr>
                <a:spLocks noChangeArrowheads="1"/>
              </p:cNvSpPr>
              <p:nvPr/>
            </p:nvSpPr>
            <p:spPr bwMode="auto">
              <a:xfrm>
                <a:off x="7338" y="4017"/>
                <a:ext cx="10" cy="614"/>
              </a:xfrm>
              <a:prstGeom prst="rect">
                <a:avLst/>
              </a:prstGeom>
              <a:solidFill>
                <a:srgbClr val="7CBD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7" name="Rectangle 8921"/>
              <p:cNvSpPr>
                <a:spLocks noChangeArrowheads="1"/>
              </p:cNvSpPr>
              <p:nvPr/>
            </p:nvSpPr>
            <p:spPr bwMode="auto">
              <a:xfrm>
                <a:off x="7348" y="4017"/>
                <a:ext cx="9" cy="614"/>
              </a:xfrm>
              <a:prstGeom prst="rect">
                <a:avLst/>
              </a:prstGeom>
              <a:solidFill>
                <a:srgbClr val="79BC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8" name="Rectangle 8922"/>
              <p:cNvSpPr>
                <a:spLocks noChangeArrowheads="1"/>
              </p:cNvSpPr>
              <p:nvPr/>
            </p:nvSpPr>
            <p:spPr bwMode="auto">
              <a:xfrm>
                <a:off x="7357" y="4017"/>
                <a:ext cx="9" cy="614"/>
              </a:xfrm>
              <a:prstGeom prst="rect">
                <a:avLst/>
              </a:prstGeom>
              <a:solidFill>
                <a:srgbClr val="76BA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9" name="Rectangle 8923"/>
              <p:cNvSpPr>
                <a:spLocks noChangeArrowheads="1"/>
              </p:cNvSpPr>
              <p:nvPr/>
            </p:nvSpPr>
            <p:spPr bwMode="auto">
              <a:xfrm>
                <a:off x="7366" y="4017"/>
                <a:ext cx="10" cy="614"/>
              </a:xfrm>
              <a:prstGeom prst="rect">
                <a:avLst/>
              </a:prstGeom>
              <a:solidFill>
                <a:srgbClr val="73B9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0" name="Rectangle 8924"/>
              <p:cNvSpPr>
                <a:spLocks noChangeArrowheads="1"/>
              </p:cNvSpPr>
              <p:nvPr/>
            </p:nvSpPr>
            <p:spPr bwMode="auto">
              <a:xfrm>
                <a:off x="7376" y="4017"/>
                <a:ext cx="9" cy="614"/>
              </a:xfrm>
              <a:prstGeom prst="rect">
                <a:avLst/>
              </a:prstGeom>
              <a:solidFill>
                <a:srgbClr val="70B87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1" name="Rectangle 8925"/>
              <p:cNvSpPr>
                <a:spLocks noChangeArrowheads="1"/>
              </p:cNvSpPr>
              <p:nvPr/>
            </p:nvSpPr>
            <p:spPr bwMode="auto">
              <a:xfrm>
                <a:off x="7385" y="4017"/>
                <a:ext cx="9" cy="614"/>
              </a:xfrm>
              <a:prstGeom prst="rect">
                <a:avLst/>
              </a:prstGeom>
              <a:solidFill>
                <a:srgbClr val="6DB66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2" name="Rectangle 8926"/>
              <p:cNvSpPr>
                <a:spLocks noChangeArrowheads="1"/>
              </p:cNvSpPr>
              <p:nvPr/>
            </p:nvSpPr>
            <p:spPr bwMode="auto">
              <a:xfrm>
                <a:off x="7394" y="4017"/>
                <a:ext cx="9" cy="614"/>
              </a:xfrm>
              <a:prstGeom prst="rect">
                <a:avLst/>
              </a:prstGeom>
              <a:solidFill>
                <a:srgbClr val="69B56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3" name="Rectangle 8927"/>
              <p:cNvSpPr>
                <a:spLocks noChangeArrowheads="1"/>
              </p:cNvSpPr>
              <p:nvPr/>
            </p:nvSpPr>
            <p:spPr bwMode="auto">
              <a:xfrm>
                <a:off x="7403" y="4017"/>
                <a:ext cx="10" cy="614"/>
              </a:xfrm>
              <a:prstGeom prst="rect">
                <a:avLst/>
              </a:prstGeom>
              <a:solidFill>
                <a:srgbClr val="66B3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4" name="Rectangle 8928"/>
              <p:cNvSpPr>
                <a:spLocks noChangeArrowheads="1"/>
              </p:cNvSpPr>
              <p:nvPr/>
            </p:nvSpPr>
            <p:spPr bwMode="auto">
              <a:xfrm>
                <a:off x="7413" y="4017"/>
                <a:ext cx="9" cy="614"/>
              </a:xfrm>
              <a:prstGeom prst="rect">
                <a:avLst/>
              </a:prstGeom>
              <a:solidFill>
                <a:srgbClr val="63B26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5" name="Rectangle 8929"/>
              <p:cNvSpPr>
                <a:spLocks noChangeArrowheads="1"/>
              </p:cNvSpPr>
              <p:nvPr/>
            </p:nvSpPr>
            <p:spPr bwMode="auto">
              <a:xfrm>
                <a:off x="7422" y="4017"/>
                <a:ext cx="9" cy="614"/>
              </a:xfrm>
              <a:prstGeom prst="rect">
                <a:avLst/>
              </a:prstGeom>
              <a:solidFill>
                <a:srgbClr val="60B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" name="Rectangle 8930"/>
              <p:cNvSpPr>
                <a:spLocks noChangeArrowheads="1"/>
              </p:cNvSpPr>
              <p:nvPr/>
            </p:nvSpPr>
            <p:spPr bwMode="auto">
              <a:xfrm>
                <a:off x="7431" y="4017"/>
                <a:ext cx="10" cy="614"/>
              </a:xfrm>
              <a:prstGeom prst="rect">
                <a:avLst/>
              </a:prstGeom>
              <a:solidFill>
                <a:srgbClr val="5DAE5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" name="Rectangle 8931"/>
              <p:cNvSpPr>
                <a:spLocks noChangeArrowheads="1"/>
              </p:cNvSpPr>
              <p:nvPr/>
            </p:nvSpPr>
            <p:spPr bwMode="auto">
              <a:xfrm>
                <a:off x="7441" y="4017"/>
                <a:ext cx="9" cy="614"/>
              </a:xfrm>
              <a:prstGeom prst="rect">
                <a:avLst/>
              </a:prstGeom>
              <a:solidFill>
                <a:srgbClr val="5AAD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" name="Rectangle 8932"/>
              <p:cNvSpPr>
                <a:spLocks noChangeArrowheads="1"/>
              </p:cNvSpPr>
              <p:nvPr/>
            </p:nvSpPr>
            <p:spPr bwMode="auto">
              <a:xfrm>
                <a:off x="7450" y="4017"/>
                <a:ext cx="9" cy="614"/>
              </a:xfrm>
              <a:prstGeom prst="rect">
                <a:avLst/>
              </a:prstGeom>
              <a:solidFill>
                <a:srgbClr val="57AB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" name="Rectangle 8933"/>
              <p:cNvSpPr>
                <a:spLocks noChangeArrowheads="1"/>
              </p:cNvSpPr>
              <p:nvPr/>
            </p:nvSpPr>
            <p:spPr bwMode="auto">
              <a:xfrm>
                <a:off x="7459" y="4017"/>
                <a:ext cx="10" cy="614"/>
              </a:xfrm>
              <a:prstGeom prst="rect">
                <a:avLst/>
              </a:prstGeom>
              <a:solidFill>
                <a:srgbClr val="54AA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" name="Rectangle 8934"/>
              <p:cNvSpPr>
                <a:spLocks noChangeArrowheads="1"/>
              </p:cNvSpPr>
              <p:nvPr/>
            </p:nvSpPr>
            <p:spPr bwMode="auto">
              <a:xfrm>
                <a:off x="7469" y="4017"/>
                <a:ext cx="9" cy="614"/>
              </a:xfrm>
              <a:prstGeom prst="rect">
                <a:avLst/>
              </a:prstGeom>
              <a:solidFill>
                <a:srgbClr val="51A85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" name="Rectangle 8935"/>
              <p:cNvSpPr>
                <a:spLocks noChangeArrowheads="1"/>
              </p:cNvSpPr>
              <p:nvPr/>
            </p:nvSpPr>
            <p:spPr bwMode="auto">
              <a:xfrm>
                <a:off x="7478" y="4017"/>
                <a:ext cx="9" cy="614"/>
              </a:xfrm>
              <a:prstGeom prst="rect">
                <a:avLst/>
              </a:prstGeom>
              <a:solidFill>
                <a:srgbClr val="4EA7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" name="Rectangle 8936"/>
              <p:cNvSpPr>
                <a:spLocks noChangeArrowheads="1"/>
              </p:cNvSpPr>
              <p:nvPr/>
            </p:nvSpPr>
            <p:spPr bwMode="auto">
              <a:xfrm>
                <a:off x="7487" y="4017"/>
                <a:ext cx="9" cy="614"/>
              </a:xfrm>
              <a:prstGeom prst="rect">
                <a:avLst/>
              </a:prstGeom>
              <a:solidFill>
                <a:srgbClr val="4BA5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" name="Rectangle 8937"/>
              <p:cNvSpPr>
                <a:spLocks noChangeArrowheads="1"/>
              </p:cNvSpPr>
              <p:nvPr/>
            </p:nvSpPr>
            <p:spPr bwMode="auto">
              <a:xfrm>
                <a:off x="7496" y="4017"/>
                <a:ext cx="10" cy="614"/>
              </a:xfrm>
              <a:prstGeom prst="rect">
                <a:avLst/>
              </a:prstGeom>
              <a:solidFill>
                <a:srgbClr val="48A34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" name="Rectangle 8938"/>
              <p:cNvSpPr>
                <a:spLocks noChangeArrowheads="1"/>
              </p:cNvSpPr>
              <p:nvPr/>
            </p:nvSpPr>
            <p:spPr bwMode="auto">
              <a:xfrm>
                <a:off x="7506" y="4017"/>
                <a:ext cx="9" cy="614"/>
              </a:xfrm>
              <a:prstGeom prst="rect">
                <a:avLst/>
              </a:prstGeom>
              <a:solidFill>
                <a:srgbClr val="45A24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" name="Rectangle 8939"/>
              <p:cNvSpPr>
                <a:spLocks noChangeArrowheads="1"/>
              </p:cNvSpPr>
              <p:nvPr/>
            </p:nvSpPr>
            <p:spPr bwMode="auto">
              <a:xfrm>
                <a:off x="7515" y="4017"/>
                <a:ext cx="9" cy="614"/>
              </a:xfrm>
              <a:prstGeom prst="rect">
                <a:avLst/>
              </a:prstGeom>
              <a:solidFill>
                <a:srgbClr val="41A04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" name="Rectangle 8940"/>
              <p:cNvSpPr>
                <a:spLocks noChangeArrowheads="1"/>
              </p:cNvSpPr>
              <p:nvPr/>
            </p:nvSpPr>
            <p:spPr bwMode="auto">
              <a:xfrm>
                <a:off x="7524" y="4017"/>
                <a:ext cx="10" cy="614"/>
              </a:xfrm>
              <a:prstGeom prst="rect">
                <a:avLst/>
              </a:prstGeom>
              <a:solidFill>
                <a:srgbClr val="3E9F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" name="Rectangle 8941"/>
              <p:cNvSpPr>
                <a:spLocks noChangeArrowheads="1"/>
              </p:cNvSpPr>
              <p:nvPr/>
            </p:nvSpPr>
            <p:spPr bwMode="auto">
              <a:xfrm>
                <a:off x="7534" y="4017"/>
                <a:ext cx="9" cy="614"/>
              </a:xfrm>
              <a:prstGeom prst="rect">
                <a:avLst/>
              </a:prstGeom>
              <a:solidFill>
                <a:srgbClr val="3B9D3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" name="Rectangle 8942"/>
              <p:cNvSpPr>
                <a:spLocks noChangeArrowheads="1"/>
              </p:cNvSpPr>
              <p:nvPr/>
            </p:nvSpPr>
            <p:spPr bwMode="auto">
              <a:xfrm>
                <a:off x="7543" y="4017"/>
                <a:ext cx="9" cy="614"/>
              </a:xfrm>
              <a:prstGeom prst="rect">
                <a:avLst/>
              </a:prstGeom>
              <a:solidFill>
                <a:srgbClr val="389B3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" name="Rectangle 8943"/>
              <p:cNvSpPr>
                <a:spLocks noChangeArrowheads="1"/>
              </p:cNvSpPr>
              <p:nvPr/>
            </p:nvSpPr>
            <p:spPr bwMode="auto">
              <a:xfrm>
                <a:off x="6340" y="4030"/>
                <a:ext cx="1208" cy="593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" name="Freeform 8944"/>
              <p:cNvSpPr>
                <a:spLocks/>
              </p:cNvSpPr>
              <p:nvPr/>
            </p:nvSpPr>
            <p:spPr bwMode="auto">
              <a:xfrm>
                <a:off x="6280" y="3925"/>
                <a:ext cx="1337" cy="98"/>
              </a:xfrm>
              <a:custGeom>
                <a:avLst/>
                <a:gdLst>
                  <a:gd name="T0" fmla="*/ 0 w 1337"/>
                  <a:gd name="T1" fmla="*/ 0 h 98"/>
                  <a:gd name="T2" fmla="*/ 78 w 1337"/>
                  <a:gd name="T3" fmla="*/ 98 h 98"/>
                  <a:gd name="T4" fmla="*/ 1259 w 1337"/>
                  <a:gd name="T5" fmla="*/ 98 h 98"/>
                  <a:gd name="T6" fmla="*/ 1337 w 1337"/>
                  <a:gd name="T7" fmla="*/ 0 h 98"/>
                  <a:gd name="T8" fmla="*/ 0 w 1337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0"/>
                    </a:moveTo>
                    <a:lnTo>
                      <a:pt x="78" y="98"/>
                    </a:lnTo>
                    <a:lnTo>
                      <a:pt x="1259" y="98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" name="Freeform 8945"/>
              <p:cNvSpPr>
                <a:spLocks/>
              </p:cNvSpPr>
              <p:nvPr/>
            </p:nvSpPr>
            <p:spPr bwMode="auto">
              <a:xfrm>
                <a:off x="6280" y="3925"/>
                <a:ext cx="1337" cy="98"/>
              </a:xfrm>
              <a:custGeom>
                <a:avLst/>
                <a:gdLst>
                  <a:gd name="T0" fmla="*/ 0 w 1337"/>
                  <a:gd name="T1" fmla="*/ 0 h 98"/>
                  <a:gd name="T2" fmla="*/ 78 w 1337"/>
                  <a:gd name="T3" fmla="*/ 98 h 98"/>
                  <a:gd name="T4" fmla="*/ 1259 w 1337"/>
                  <a:gd name="T5" fmla="*/ 98 h 98"/>
                  <a:gd name="T6" fmla="*/ 1337 w 1337"/>
                  <a:gd name="T7" fmla="*/ 0 h 98"/>
                  <a:gd name="T8" fmla="*/ 0 w 1337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8"/>
                  <a:gd name="T17" fmla="*/ 1337 w 1337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8">
                    <a:moveTo>
                      <a:pt x="0" y="0"/>
                    </a:moveTo>
                    <a:lnTo>
                      <a:pt x="78" y="98"/>
                    </a:lnTo>
                    <a:lnTo>
                      <a:pt x="1259" y="98"/>
                    </a:lnTo>
                    <a:lnTo>
                      <a:pt x="133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" name="Freeform 8946"/>
              <p:cNvSpPr>
                <a:spLocks/>
              </p:cNvSpPr>
              <p:nvPr/>
            </p:nvSpPr>
            <p:spPr bwMode="auto">
              <a:xfrm>
                <a:off x="6280" y="3925"/>
                <a:ext cx="78" cy="792"/>
              </a:xfrm>
              <a:custGeom>
                <a:avLst/>
                <a:gdLst>
                  <a:gd name="T0" fmla="*/ 0 w 78"/>
                  <a:gd name="T1" fmla="*/ 0 h 792"/>
                  <a:gd name="T2" fmla="*/ 0 w 78"/>
                  <a:gd name="T3" fmla="*/ 792 h 792"/>
                  <a:gd name="T4" fmla="*/ 78 w 78"/>
                  <a:gd name="T5" fmla="*/ 693 h 792"/>
                  <a:gd name="T6" fmla="*/ 78 w 78"/>
                  <a:gd name="T7" fmla="*/ 98 h 792"/>
                  <a:gd name="T8" fmla="*/ 0 w 78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8" y="693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" name="Freeform 8947"/>
              <p:cNvSpPr>
                <a:spLocks/>
              </p:cNvSpPr>
              <p:nvPr/>
            </p:nvSpPr>
            <p:spPr bwMode="auto">
              <a:xfrm>
                <a:off x="6280" y="3925"/>
                <a:ext cx="78" cy="792"/>
              </a:xfrm>
              <a:custGeom>
                <a:avLst/>
                <a:gdLst>
                  <a:gd name="T0" fmla="*/ 0 w 78"/>
                  <a:gd name="T1" fmla="*/ 0 h 792"/>
                  <a:gd name="T2" fmla="*/ 0 w 78"/>
                  <a:gd name="T3" fmla="*/ 792 h 792"/>
                  <a:gd name="T4" fmla="*/ 78 w 78"/>
                  <a:gd name="T5" fmla="*/ 693 h 792"/>
                  <a:gd name="T6" fmla="*/ 78 w 78"/>
                  <a:gd name="T7" fmla="*/ 98 h 792"/>
                  <a:gd name="T8" fmla="*/ 0 w 78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0" y="0"/>
                    </a:moveTo>
                    <a:lnTo>
                      <a:pt x="0" y="792"/>
                    </a:lnTo>
                    <a:lnTo>
                      <a:pt x="78" y="693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" name="Freeform 8948"/>
              <p:cNvSpPr>
                <a:spLocks/>
              </p:cNvSpPr>
              <p:nvPr/>
            </p:nvSpPr>
            <p:spPr bwMode="auto">
              <a:xfrm>
                <a:off x="6280" y="4618"/>
                <a:ext cx="1337" cy="99"/>
              </a:xfrm>
              <a:custGeom>
                <a:avLst/>
                <a:gdLst>
                  <a:gd name="T0" fmla="*/ 0 w 1337"/>
                  <a:gd name="T1" fmla="*/ 99 h 99"/>
                  <a:gd name="T2" fmla="*/ 1337 w 1337"/>
                  <a:gd name="T3" fmla="*/ 99 h 99"/>
                  <a:gd name="T4" fmla="*/ 1259 w 1337"/>
                  <a:gd name="T5" fmla="*/ 0 h 99"/>
                  <a:gd name="T6" fmla="*/ 78 w 1337"/>
                  <a:gd name="T7" fmla="*/ 0 h 99"/>
                  <a:gd name="T8" fmla="*/ 0 w 1337"/>
                  <a:gd name="T9" fmla="*/ 99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9"/>
                  <a:gd name="T17" fmla="*/ 1337 w 1337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9">
                    <a:moveTo>
                      <a:pt x="0" y="99"/>
                    </a:moveTo>
                    <a:lnTo>
                      <a:pt x="1337" y="99"/>
                    </a:lnTo>
                    <a:lnTo>
                      <a:pt x="1259" y="0"/>
                    </a:lnTo>
                    <a:lnTo>
                      <a:pt x="78" y="0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" name="Freeform 8949"/>
              <p:cNvSpPr>
                <a:spLocks/>
              </p:cNvSpPr>
              <p:nvPr/>
            </p:nvSpPr>
            <p:spPr bwMode="auto">
              <a:xfrm>
                <a:off x="6280" y="4618"/>
                <a:ext cx="1337" cy="99"/>
              </a:xfrm>
              <a:custGeom>
                <a:avLst/>
                <a:gdLst>
                  <a:gd name="T0" fmla="*/ 0 w 1337"/>
                  <a:gd name="T1" fmla="*/ 99 h 99"/>
                  <a:gd name="T2" fmla="*/ 1337 w 1337"/>
                  <a:gd name="T3" fmla="*/ 99 h 99"/>
                  <a:gd name="T4" fmla="*/ 1259 w 1337"/>
                  <a:gd name="T5" fmla="*/ 0 h 99"/>
                  <a:gd name="T6" fmla="*/ 78 w 1337"/>
                  <a:gd name="T7" fmla="*/ 0 h 99"/>
                  <a:gd name="T8" fmla="*/ 0 w 1337"/>
                  <a:gd name="T9" fmla="*/ 99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37"/>
                  <a:gd name="T16" fmla="*/ 0 h 99"/>
                  <a:gd name="T17" fmla="*/ 1337 w 1337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37" h="99">
                    <a:moveTo>
                      <a:pt x="0" y="99"/>
                    </a:moveTo>
                    <a:lnTo>
                      <a:pt x="1337" y="99"/>
                    </a:lnTo>
                    <a:lnTo>
                      <a:pt x="1259" y="0"/>
                    </a:lnTo>
                    <a:lnTo>
                      <a:pt x="78" y="0"/>
                    </a:lnTo>
                    <a:lnTo>
                      <a:pt x="0" y="99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" name="Freeform 8950"/>
              <p:cNvSpPr>
                <a:spLocks/>
              </p:cNvSpPr>
              <p:nvPr/>
            </p:nvSpPr>
            <p:spPr bwMode="auto">
              <a:xfrm>
                <a:off x="7539" y="3925"/>
                <a:ext cx="78" cy="792"/>
              </a:xfrm>
              <a:custGeom>
                <a:avLst/>
                <a:gdLst>
                  <a:gd name="T0" fmla="*/ 78 w 78"/>
                  <a:gd name="T1" fmla="*/ 792 h 792"/>
                  <a:gd name="T2" fmla="*/ 78 w 78"/>
                  <a:gd name="T3" fmla="*/ 0 h 792"/>
                  <a:gd name="T4" fmla="*/ 0 w 78"/>
                  <a:gd name="T5" fmla="*/ 98 h 792"/>
                  <a:gd name="T6" fmla="*/ 0 w 78"/>
                  <a:gd name="T7" fmla="*/ 693 h 792"/>
                  <a:gd name="T8" fmla="*/ 78 w 78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78" y="792"/>
                    </a:moveTo>
                    <a:lnTo>
                      <a:pt x="78" y="0"/>
                    </a:lnTo>
                    <a:lnTo>
                      <a:pt x="0" y="98"/>
                    </a:lnTo>
                    <a:lnTo>
                      <a:pt x="0" y="693"/>
                    </a:lnTo>
                    <a:lnTo>
                      <a:pt x="78" y="792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" name="Freeform 8951"/>
              <p:cNvSpPr>
                <a:spLocks/>
              </p:cNvSpPr>
              <p:nvPr/>
            </p:nvSpPr>
            <p:spPr bwMode="auto">
              <a:xfrm>
                <a:off x="7539" y="3925"/>
                <a:ext cx="78" cy="792"/>
              </a:xfrm>
              <a:custGeom>
                <a:avLst/>
                <a:gdLst>
                  <a:gd name="T0" fmla="*/ 78 w 78"/>
                  <a:gd name="T1" fmla="*/ 792 h 792"/>
                  <a:gd name="T2" fmla="*/ 78 w 78"/>
                  <a:gd name="T3" fmla="*/ 0 h 792"/>
                  <a:gd name="T4" fmla="*/ 0 w 78"/>
                  <a:gd name="T5" fmla="*/ 98 h 792"/>
                  <a:gd name="T6" fmla="*/ 0 w 78"/>
                  <a:gd name="T7" fmla="*/ 693 h 792"/>
                  <a:gd name="T8" fmla="*/ 78 w 78"/>
                  <a:gd name="T9" fmla="*/ 79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92"/>
                  <a:gd name="T17" fmla="*/ 78 w 78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92">
                    <a:moveTo>
                      <a:pt x="78" y="792"/>
                    </a:moveTo>
                    <a:lnTo>
                      <a:pt x="78" y="0"/>
                    </a:lnTo>
                    <a:lnTo>
                      <a:pt x="0" y="98"/>
                    </a:lnTo>
                    <a:lnTo>
                      <a:pt x="0" y="693"/>
                    </a:lnTo>
                    <a:lnTo>
                      <a:pt x="78" y="792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" name="Rectangle 8952"/>
              <p:cNvSpPr>
                <a:spLocks noChangeArrowheads="1"/>
              </p:cNvSpPr>
              <p:nvPr/>
            </p:nvSpPr>
            <p:spPr bwMode="auto">
              <a:xfrm>
                <a:off x="6280" y="3925"/>
                <a:ext cx="1337" cy="792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" name="Rectangle 8953"/>
              <p:cNvSpPr>
                <a:spLocks noChangeArrowheads="1"/>
              </p:cNvSpPr>
              <p:nvPr/>
            </p:nvSpPr>
            <p:spPr bwMode="auto">
              <a:xfrm>
                <a:off x="6358" y="4023"/>
                <a:ext cx="1181" cy="595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" name="Line 8954"/>
              <p:cNvSpPr>
                <a:spLocks noChangeShapeType="1"/>
              </p:cNvSpPr>
              <p:nvPr/>
            </p:nvSpPr>
            <p:spPr bwMode="auto">
              <a:xfrm>
                <a:off x="6280" y="3925"/>
                <a:ext cx="78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1" name="Line 8955"/>
              <p:cNvSpPr>
                <a:spLocks noChangeShapeType="1"/>
              </p:cNvSpPr>
              <p:nvPr/>
            </p:nvSpPr>
            <p:spPr bwMode="auto">
              <a:xfrm flipV="1">
                <a:off x="6280" y="4618"/>
                <a:ext cx="78" cy="99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" name="Line 8956"/>
              <p:cNvSpPr>
                <a:spLocks noChangeShapeType="1"/>
              </p:cNvSpPr>
              <p:nvPr/>
            </p:nvSpPr>
            <p:spPr bwMode="auto">
              <a:xfrm flipH="1" flipV="1">
                <a:off x="7539" y="4618"/>
                <a:ext cx="78" cy="99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" name="Line 8957"/>
              <p:cNvSpPr>
                <a:spLocks noChangeShapeType="1"/>
              </p:cNvSpPr>
              <p:nvPr/>
            </p:nvSpPr>
            <p:spPr bwMode="auto">
              <a:xfrm flipH="1">
                <a:off x="7539" y="3925"/>
                <a:ext cx="78" cy="98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78" name="Freeform 8958"/>
            <p:cNvSpPr>
              <a:spLocks/>
            </p:cNvSpPr>
            <p:nvPr/>
          </p:nvSpPr>
          <p:spPr bwMode="auto">
            <a:xfrm>
              <a:off x="7345749" y="4845168"/>
              <a:ext cx="900924" cy="79860"/>
            </a:xfrm>
            <a:custGeom>
              <a:avLst/>
              <a:gdLst>
                <a:gd name="T0" fmla="*/ 0 w 1337"/>
                <a:gd name="T1" fmla="*/ 0 h 98"/>
                <a:gd name="T2" fmla="*/ 52560 w 1337"/>
                <a:gd name="T3" fmla="*/ 79860 h 98"/>
                <a:gd name="T4" fmla="*/ 848365 w 1337"/>
                <a:gd name="T5" fmla="*/ 79860 h 98"/>
                <a:gd name="T6" fmla="*/ 900924 w 1337"/>
                <a:gd name="T7" fmla="*/ 0 h 98"/>
                <a:gd name="T8" fmla="*/ 0 w 1337"/>
                <a:gd name="T9" fmla="*/ 0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7"/>
                <a:gd name="T16" fmla="*/ 0 h 98"/>
                <a:gd name="T17" fmla="*/ 1337 w 1337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7" h="98">
                  <a:moveTo>
                    <a:pt x="0" y="0"/>
                  </a:moveTo>
                  <a:lnTo>
                    <a:pt x="78" y="98"/>
                  </a:lnTo>
                  <a:lnTo>
                    <a:pt x="1259" y="98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9" name="Freeform 8959"/>
            <p:cNvSpPr>
              <a:spLocks/>
            </p:cNvSpPr>
            <p:nvPr/>
          </p:nvSpPr>
          <p:spPr bwMode="auto">
            <a:xfrm>
              <a:off x="7345749" y="4845168"/>
              <a:ext cx="900924" cy="79860"/>
            </a:xfrm>
            <a:custGeom>
              <a:avLst/>
              <a:gdLst>
                <a:gd name="T0" fmla="*/ 0 w 1337"/>
                <a:gd name="T1" fmla="*/ 0 h 98"/>
                <a:gd name="T2" fmla="*/ 52560 w 1337"/>
                <a:gd name="T3" fmla="*/ 79860 h 98"/>
                <a:gd name="T4" fmla="*/ 848365 w 1337"/>
                <a:gd name="T5" fmla="*/ 79860 h 98"/>
                <a:gd name="T6" fmla="*/ 900924 w 1337"/>
                <a:gd name="T7" fmla="*/ 0 h 98"/>
                <a:gd name="T8" fmla="*/ 0 w 1337"/>
                <a:gd name="T9" fmla="*/ 0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7"/>
                <a:gd name="T16" fmla="*/ 0 h 98"/>
                <a:gd name="T17" fmla="*/ 1337 w 1337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7" h="98">
                  <a:moveTo>
                    <a:pt x="0" y="0"/>
                  </a:moveTo>
                  <a:lnTo>
                    <a:pt x="78" y="98"/>
                  </a:lnTo>
                  <a:lnTo>
                    <a:pt x="1259" y="98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0" name="Freeform 8960"/>
            <p:cNvSpPr>
              <a:spLocks/>
            </p:cNvSpPr>
            <p:nvPr/>
          </p:nvSpPr>
          <p:spPr bwMode="auto">
            <a:xfrm>
              <a:off x="7345749" y="4845168"/>
              <a:ext cx="52559" cy="645402"/>
            </a:xfrm>
            <a:custGeom>
              <a:avLst/>
              <a:gdLst>
                <a:gd name="T0" fmla="*/ 0 w 78"/>
                <a:gd name="T1" fmla="*/ 0 h 792"/>
                <a:gd name="T2" fmla="*/ 0 w 78"/>
                <a:gd name="T3" fmla="*/ 645402 h 792"/>
                <a:gd name="T4" fmla="*/ 52559 w 78"/>
                <a:gd name="T5" fmla="*/ 564727 h 792"/>
                <a:gd name="T6" fmla="*/ 52559 w 78"/>
                <a:gd name="T7" fmla="*/ 79860 h 792"/>
                <a:gd name="T8" fmla="*/ 0 w 78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92"/>
                <a:gd name="T17" fmla="*/ 78 w 78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3"/>
                  </a:lnTo>
                  <a:lnTo>
                    <a:pt x="78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1" name="Freeform 8961"/>
            <p:cNvSpPr>
              <a:spLocks/>
            </p:cNvSpPr>
            <p:nvPr/>
          </p:nvSpPr>
          <p:spPr bwMode="auto">
            <a:xfrm>
              <a:off x="7345749" y="4845168"/>
              <a:ext cx="52559" cy="645402"/>
            </a:xfrm>
            <a:custGeom>
              <a:avLst/>
              <a:gdLst>
                <a:gd name="T0" fmla="*/ 0 w 78"/>
                <a:gd name="T1" fmla="*/ 0 h 792"/>
                <a:gd name="T2" fmla="*/ 0 w 78"/>
                <a:gd name="T3" fmla="*/ 645402 h 792"/>
                <a:gd name="T4" fmla="*/ 52559 w 78"/>
                <a:gd name="T5" fmla="*/ 564727 h 792"/>
                <a:gd name="T6" fmla="*/ 52559 w 78"/>
                <a:gd name="T7" fmla="*/ 79860 h 792"/>
                <a:gd name="T8" fmla="*/ 0 w 78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92"/>
                <a:gd name="T17" fmla="*/ 78 w 78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3"/>
                  </a:lnTo>
                  <a:lnTo>
                    <a:pt x="78" y="9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2" name="Freeform 8962"/>
            <p:cNvSpPr>
              <a:spLocks/>
            </p:cNvSpPr>
            <p:nvPr/>
          </p:nvSpPr>
          <p:spPr bwMode="auto">
            <a:xfrm>
              <a:off x="7345749" y="5409894"/>
              <a:ext cx="900924" cy="80675"/>
            </a:xfrm>
            <a:custGeom>
              <a:avLst/>
              <a:gdLst>
                <a:gd name="T0" fmla="*/ 0 w 1337"/>
                <a:gd name="T1" fmla="*/ 80675 h 99"/>
                <a:gd name="T2" fmla="*/ 900924 w 1337"/>
                <a:gd name="T3" fmla="*/ 80675 h 99"/>
                <a:gd name="T4" fmla="*/ 848365 w 1337"/>
                <a:gd name="T5" fmla="*/ 0 h 99"/>
                <a:gd name="T6" fmla="*/ 52560 w 1337"/>
                <a:gd name="T7" fmla="*/ 0 h 99"/>
                <a:gd name="T8" fmla="*/ 0 w 1337"/>
                <a:gd name="T9" fmla="*/ 80675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7"/>
                <a:gd name="T16" fmla="*/ 0 h 99"/>
                <a:gd name="T17" fmla="*/ 1337 w 1337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7" h="99">
                  <a:moveTo>
                    <a:pt x="0" y="99"/>
                  </a:moveTo>
                  <a:lnTo>
                    <a:pt x="1337" y="99"/>
                  </a:lnTo>
                  <a:lnTo>
                    <a:pt x="1259" y="0"/>
                  </a:lnTo>
                  <a:lnTo>
                    <a:pt x="78" y="0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3" name="Freeform 8963"/>
            <p:cNvSpPr>
              <a:spLocks/>
            </p:cNvSpPr>
            <p:nvPr/>
          </p:nvSpPr>
          <p:spPr bwMode="auto">
            <a:xfrm>
              <a:off x="7345749" y="5409894"/>
              <a:ext cx="900924" cy="80675"/>
            </a:xfrm>
            <a:custGeom>
              <a:avLst/>
              <a:gdLst>
                <a:gd name="T0" fmla="*/ 0 w 1337"/>
                <a:gd name="T1" fmla="*/ 80675 h 99"/>
                <a:gd name="T2" fmla="*/ 900924 w 1337"/>
                <a:gd name="T3" fmla="*/ 80675 h 99"/>
                <a:gd name="T4" fmla="*/ 848365 w 1337"/>
                <a:gd name="T5" fmla="*/ 0 h 99"/>
                <a:gd name="T6" fmla="*/ 52560 w 1337"/>
                <a:gd name="T7" fmla="*/ 0 h 99"/>
                <a:gd name="T8" fmla="*/ 0 w 1337"/>
                <a:gd name="T9" fmla="*/ 80675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7"/>
                <a:gd name="T16" fmla="*/ 0 h 99"/>
                <a:gd name="T17" fmla="*/ 1337 w 1337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7" h="99">
                  <a:moveTo>
                    <a:pt x="0" y="99"/>
                  </a:moveTo>
                  <a:lnTo>
                    <a:pt x="1337" y="99"/>
                  </a:lnTo>
                  <a:lnTo>
                    <a:pt x="1259" y="0"/>
                  </a:lnTo>
                  <a:lnTo>
                    <a:pt x="78" y="0"/>
                  </a:lnTo>
                  <a:lnTo>
                    <a:pt x="0" y="99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4" name="Freeform 8964"/>
            <p:cNvSpPr>
              <a:spLocks/>
            </p:cNvSpPr>
            <p:nvPr/>
          </p:nvSpPr>
          <p:spPr bwMode="auto">
            <a:xfrm>
              <a:off x="8194113" y="4845168"/>
              <a:ext cx="52559" cy="645402"/>
            </a:xfrm>
            <a:custGeom>
              <a:avLst/>
              <a:gdLst>
                <a:gd name="T0" fmla="*/ 52559 w 78"/>
                <a:gd name="T1" fmla="*/ 645402 h 792"/>
                <a:gd name="T2" fmla="*/ 52559 w 78"/>
                <a:gd name="T3" fmla="*/ 0 h 792"/>
                <a:gd name="T4" fmla="*/ 0 w 78"/>
                <a:gd name="T5" fmla="*/ 79860 h 792"/>
                <a:gd name="T6" fmla="*/ 0 w 78"/>
                <a:gd name="T7" fmla="*/ 564727 h 792"/>
                <a:gd name="T8" fmla="*/ 52559 w 78"/>
                <a:gd name="T9" fmla="*/ 64540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92"/>
                <a:gd name="T17" fmla="*/ 78 w 78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92">
                  <a:moveTo>
                    <a:pt x="78" y="792"/>
                  </a:moveTo>
                  <a:lnTo>
                    <a:pt x="78" y="0"/>
                  </a:lnTo>
                  <a:lnTo>
                    <a:pt x="0" y="98"/>
                  </a:lnTo>
                  <a:lnTo>
                    <a:pt x="0" y="693"/>
                  </a:lnTo>
                  <a:lnTo>
                    <a:pt x="78" y="79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5" name="Freeform 8965"/>
            <p:cNvSpPr>
              <a:spLocks/>
            </p:cNvSpPr>
            <p:nvPr/>
          </p:nvSpPr>
          <p:spPr bwMode="auto">
            <a:xfrm>
              <a:off x="8194113" y="4845168"/>
              <a:ext cx="52559" cy="645402"/>
            </a:xfrm>
            <a:custGeom>
              <a:avLst/>
              <a:gdLst>
                <a:gd name="T0" fmla="*/ 52559 w 78"/>
                <a:gd name="T1" fmla="*/ 645402 h 792"/>
                <a:gd name="T2" fmla="*/ 52559 w 78"/>
                <a:gd name="T3" fmla="*/ 0 h 792"/>
                <a:gd name="T4" fmla="*/ 0 w 78"/>
                <a:gd name="T5" fmla="*/ 79860 h 792"/>
                <a:gd name="T6" fmla="*/ 0 w 78"/>
                <a:gd name="T7" fmla="*/ 564727 h 792"/>
                <a:gd name="T8" fmla="*/ 52559 w 78"/>
                <a:gd name="T9" fmla="*/ 64540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92"/>
                <a:gd name="T17" fmla="*/ 78 w 78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92">
                  <a:moveTo>
                    <a:pt x="78" y="792"/>
                  </a:moveTo>
                  <a:lnTo>
                    <a:pt x="78" y="0"/>
                  </a:lnTo>
                  <a:lnTo>
                    <a:pt x="0" y="98"/>
                  </a:lnTo>
                  <a:lnTo>
                    <a:pt x="0" y="693"/>
                  </a:lnTo>
                  <a:lnTo>
                    <a:pt x="78" y="792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6" name="Rectangle 8966"/>
            <p:cNvSpPr>
              <a:spLocks noChangeArrowheads="1"/>
            </p:cNvSpPr>
            <p:nvPr/>
          </p:nvSpPr>
          <p:spPr bwMode="auto">
            <a:xfrm>
              <a:off x="7345749" y="4845168"/>
              <a:ext cx="900924" cy="645402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7" name="Rectangle 8967"/>
            <p:cNvSpPr>
              <a:spLocks noChangeArrowheads="1"/>
            </p:cNvSpPr>
            <p:nvPr/>
          </p:nvSpPr>
          <p:spPr bwMode="auto">
            <a:xfrm>
              <a:off x="7398308" y="4925028"/>
              <a:ext cx="795804" cy="484866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8" name="Line 8968"/>
            <p:cNvSpPr>
              <a:spLocks noChangeShapeType="1"/>
            </p:cNvSpPr>
            <p:nvPr/>
          </p:nvSpPr>
          <p:spPr bwMode="auto">
            <a:xfrm>
              <a:off x="7345749" y="4845168"/>
              <a:ext cx="52559" cy="79860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9" name="Line 8969"/>
            <p:cNvSpPr>
              <a:spLocks noChangeShapeType="1"/>
            </p:cNvSpPr>
            <p:nvPr/>
          </p:nvSpPr>
          <p:spPr bwMode="auto">
            <a:xfrm flipV="1">
              <a:off x="7345749" y="5409894"/>
              <a:ext cx="52559" cy="80675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0" name="Line 8970"/>
            <p:cNvSpPr>
              <a:spLocks noChangeShapeType="1"/>
            </p:cNvSpPr>
            <p:nvPr/>
          </p:nvSpPr>
          <p:spPr bwMode="auto">
            <a:xfrm flipH="1" flipV="1">
              <a:off x="8194113" y="5409894"/>
              <a:ext cx="52559" cy="80675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1" name="Line 8971"/>
            <p:cNvSpPr>
              <a:spLocks noChangeShapeType="1"/>
            </p:cNvSpPr>
            <p:nvPr/>
          </p:nvSpPr>
          <p:spPr bwMode="auto">
            <a:xfrm flipH="1">
              <a:off x="8194113" y="4845168"/>
              <a:ext cx="52559" cy="79860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2" name="Rectangle 8972"/>
            <p:cNvSpPr>
              <a:spLocks noChangeArrowheads="1"/>
            </p:cNvSpPr>
            <p:nvPr/>
          </p:nvSpPr>
          <p:spPr bwMode="auto">
            <a:xfrm>
              <a:off x="7626740" y="5041559"/>
              <a:ext cx="443811" cy="157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kumimoji="0" lang="en-US" sz="800" b="1">
                  <a:solidFill>
                    <a:srgbClr val="000000"/>
                  </a:solidFill>
                </a:rPr>
                <a:t>Finance </a:t>
              </a:r>
              <a:endParaRPr kumimoji="0" lang="en-US" sz="2000"/>
            </a:p>
          </p:txBody>
        </p:sp>
        <p:sp>
          <p:nvSpPr>
            <p:cNvPr id="1493" name="Rectangle 8973"/>
            <p:cNvSpPr>
              <a:spLocks noChangeArrowheads="1"/>
            </p:cNvSpPr>
            <p:nvPr/>
          </p:nvSpPr>
          <p:spPr bwMode="auto">
            <a:xfrm>
              <a:off x="7670539" y="5185796"/>
              <a:ext cx="323081" cy="157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kumimoji="0" lang="en-US" sz="800" b="1">
                  <a:solidFill>
                    <a:srgbClr val="000000"/>
                  </a:solidFill>
                </a:rPr>
                <a:t>Policy</a:t>
              </a:r>
              <a:endParaRPr kumimoji="0" lang="en-US" sz="2000"/>
            </a:p>
          </p:txBody>
        </p:sp>
        <p:grpSp>
          <p:nvGrpSpPr>
            <p:cNvPr id="2586" name="Group 9138"/>
            <p:cNvGrpSpPr>
              <a:grpSpLocks/>
            </p:cNvGrpSpPr>
            <p:nvPr/>
          </p:nvGrpSpPr>
          <p:grpSpPr bwMode="auto">
            <a:xfrm>
              <a:off x="5838145" y="1712686"/>
              <a:ext cx="2699860" cy="2144012"/>
              <a:chOff x="4043" y="81"/>
              <a:chExt cx="4007" cy="2631"/>
            </a:xfrm>
          </p:grpSpPr>
          <p:sp>
            <p:nvSpPr>
              <p:cNvPr id="1590" name="Rectangle 9139"/>
              <p:cNvSpPr>
                <a:spLocks noChangeArrowheads="1"/>
              </p:cNvSpPr>
              <p:nvPr/>
            </p:nvSpPr>
            <p:spPr bwMode="auto">
              <a:xfrm>
                <a:off x="6678" y="1667"/>
                <a:ext cx="72" cy="682"/>
              </a:xfrm>
              <a:prstGeom prst="rect">
                <a:avLst/>
              </a:prstGeom>
              <a:solidFill>
                <a:srgbClr val="69B46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1" name="Rectangle 9140"/>
              <p:cNvSpPr>
                <a:spLocks noChangeArrowheads="1"/>
              </p:cNvSpPr>
              <p:nvPr/>
            </p:nvSpPr>
            <p:spPr bwMode="auto">
              <a:xfrm>
                <a:off x="6688" y="1667"/>
                <a:ext cx="72" cy="682"/>
              </a:xfrm>
              <a:prstGeom prst="rect">
                <a:avLst/>
              </a:prstGeom>
              <a:solidFill>
                <a:srgbClr val="6BB5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2" name="Rectangle 9141"/>
              <p:cNvSpPr>
                <a:spLocks noChangeArrowheads="1"/>
              </p:cNvSpPr>
              <p:nvPr/>
            </p:nvSpPr>
            <p:spPr bwMode="auto">
              <a:xfrm>
                <a:off x="6697" y="1667"/>
                <a:ext cx="72" cy="682"/>
              </a:xfrm>
              <a:prstGeom prst="rect">
                <a:avLst/>
              </a:prstGeom>
              <a:solidFill>
                <a:srgbClr val="6EB76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" name="Rectangle 9142"/>
              <p:cNvSpPr>
                <a:spLocks noChangeArrowheads="1"/>
              </p:cNvSpPr>
              <p:nvPr/>
            </p:nvSpPr>
            <p:spPr bwMode="auto">
              <a:xfrm>
                <a:off x="6706" y="1667"/>
                <a:ext cx="72" cy="682"/>
              </a:xfrm>
              <a:prstGeom prst="rect">
                <a:avLst/>
              </a:prstGeom>
              <a:solidFill>
                <a:srgbClr val="70B87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4" name="Rectangle 9143"/>
              <p:cNvSpPr>
                <a:spLocks noChangeArrowheads="1"/>
              </p:cNvSpPr>
              <p:nvPr/>
            </p:nvSpPr>
            <p:spPr bwMode="auto">
              <a:xfrm>
                <a:off x="6716" y="1667"/>
                <a:ext cx="72" cy="682"/>
              </a:xfrm>
              <a:prstGeom prst="rect">
                <a:avLst/>
              </a:prstGeom>
              <a:solidFill>
                <a:srgbClr val="73B9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5" name="Rectangle 9144"/>
              <p:cNvSpPr>
                <a:spLocks noChangeArrowheads="1"/>
              </p:cNvSpPr>
              <p:nvPr/>
            </p:nvSpPr>
            <p:spPr bwMode="auto">
              <a:xfrm>
                <a:off x="6725" y="1667"/>
                <a:ext cx="72" cy="682"/>
              </a:xfrm>
              <a:prstGeom prst="rect">
                <a:avLst/>
              </a:prstGeom>
              <a:solidFill>
                <a:srgbClr val="75BA7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6" name="Rectangle 9145"/>
              <p:cNvSpPr>
                <a:spLocks noChangeArrowheads="1"/>
              </p:cNvSpPr>
              <p:nvPr/>
            </p:nvSpPr>
            <p:spPr bwMode="auto">
              <a:xfrm>
                <a:off x="6734" y="1667"/>
                <a:ext cx="72" cy="682"/>
              </a:xfrm>
              <a:prstGeom prst="rect">
                <a:avLst/>
              </a:prstGeom>
              <a:solidFill>
                <a:srgbClr val="78BB7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" name="Rectangle 9146"/>
              <p:cNvSpPr>
                <a:spLocks noChangeArrowheads="1"/>
              </p:cNvSpPr>
              <p:nvPr/>
            </p:nvSpPr>
            <p:spPr bwMode="auto">
              <a:xfrm>
                <a:off x="6687" y="1655"/>
                <a:ext cx="10" cy="707"/>
              </a:xfrm>
              <a:prstGeom prst="rect">
                <a:avLst/>
              </a:prstGeom>
              <a:solidFill>
                <a:srgbClr val="7ABC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" name="Rectangle 9147"/>
              <p:cNvSpPr>
                <a:spLocks noChangeArrowheads="1"/>
              </p:cNvSpPr>
              <p:nvPr/>
            </p:nvSpPr>
            <p:spPr bwMode="auto">
              <a:xfrm>
                <a:off x="6697" y="1655"/>
                <a:ext cx="9" cy="707"/>
              </a:xfrm>
              <a:prstGeom prst="rect">
                <a:avLst/>
              </a:prstGeom>
              <a:solidFill>
                <a:srgbClr val="7DBE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" name="Rectangle 9148"/>
              <p:cNvSpPr>
                <a:spLocks noChangeArrowheads="1"/>
              </p:cNvSpPr>
              <p:nvPr/>
            </p:nvSpPr>
            <p:spPr bwMode="auto">
              <a:xfrm>
                <a:off x="6706" y="1655"/>
                <a:ext cx="9" cy="707"/>
              </a:xfrm>
              <a:prstGeom prst="rect">
                <a:avLst/>
              </a:prstGeom>
              <a:solidFill>
                <a:srgbClr val="7FB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0" name="Rectangle 9149"/>
              <p:cNvSpPr>
                <a:spLocks noChangeArrowheads="1"/>
              </p:cNvSpPr>
              <p:nvPr/>
            </p:nvSpPr>
            <p:spPr bwMode="auto">
              <a:xfrm>
                <a:off x="6715" y="1655"/>
                <a:ext cx="10" cy="707"/>
              </a:xfrm>
              <a:prstGeom prst="rect">
                <a:avLst/>
              </a:prstGeom>
              <a:solidFill>
                <a:srgbClr val="82C0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1" name="Rectangle 9150"/>
              <p:cNvSpPr>
                <a:spLocks noChangeArrowheads="1"/>
              </p:cNvSpPr>
              <p:nvPr/>
            </p:nvSpPr>
            <p:spPr bwMode="auto">
              <a:xfrm>
                <a:off x="6725" y="1655"/>
                <a:ext cx="9" cy="707"/>
              </a:xfrm>
              <a:prstGeom prst="rect">
                <a:avLst/>
              </a:prstGeom>
              <a:solidFill>
                <a:srgbClr val="84C1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2" name="Rectangle 9151"/>
              <p:cNvSpPr>
                <a:spLocks noChangeArrowheads="1"/>
              </p:cNvSpPr>
              <p:nvPr/>
            </p:nvSpPr>
            <p:spPr bwMode="auto">
              <a:xfrm>
                <a:off x="6734" y="1655"/>
                <a:ext cx="9" cy="707"/>
              </a:xfrm>
              <a:prstGeom prst="rect">
                <a:avLst/>
              </a:prstGeom>
              <a:solidFill>
                <a:srgbClr val="87C3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" name="Rectangle 9152"/>
              <p:cNvSpPr>
                <a:spLocks noChangeArrowheads="1"/>
              </p:cNvSpPr>
              <p:nvPr/>
            </p:nvSpPr>
            <p:spPr bwMode="auto">
              <a:xfrm>
                <a:off x="6743" y="1655"/>
                <a:ext cx="9" cy="707"/>
              </a:xfrm>
              <a:prstGeom prst="rect">
                <a:avLst/>
              </a:prstGeom>
              <a:solidFill>
                <a:srgbClr val="89C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4" name="Rectangle 9153"/>
              <p:cNvSpPr>
                <a:spLocks noChangeArrowheads="1"/>
              </p:cNvSpPr>
              <p:nvPr/>
            </p:nvSpPr>
            <p:spPr bwMode="auto">
              <a:xfrm>
                <a:off x="6752" y="1655"/>
                <a:ext cx="10" cy="707"/>
              </a:xfrm>
              <a:prstGeom prst="rect">
                <a:avLst/>
              </a:prstGeom>
              <a:solidFill>
                <a:srgbClr val="8CC5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5" name="Rectangle 9154"/>
              <p:cNvSpPr>
                <a:spLocks noChangeArrowheads="1"/>
              </p:cNvSpPr>
              <p:nvPr/>
            </p:nvSpPr>
            <p:spPr bwMode="auto">
              <a:xfrm>
                <a:off x="6762" y="1655"/>
                <a:ext cx="9" cy="707"/>
              </a:xfrm>
              <a:prstGeom prst="rect">
                <a:avLst/>
              </a:prstGeom>
              <a:solidFill>
                <a:srgbClr val="8EC6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6" name="Rectangle 9155"/>
              <p:cNvSpPr>
                <a:spLocks noChangeArrowheads="1"/>
              </p:cNvSpPr>
              <p:nvPr/>
            </p:nvSpPr>
            <p:spPr bwMode="auto">
              <a:xfrm>
                <a:off x="6771" y="1655"/>
                <a:ext cx="9" cy="707"/>
              </a:xfrm>
              <a:prstGeom prst="rect">
                <a:avLst/>
              </a:prstGeom>
              <a:solidFill>
                <a:srgbClr val="91C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7" name="Rectangle 9156"/>
              <p:cNvSpPr>
                <a:spLocks noChangeArrowheads="1"/>
              </p:cNvSpPr>
              <p:nvPr/>
            </p:nvSpPr>
            <p:spPr bwMode="auto">
              <a:xfrm>
                <a:off x="6780" y="1655"/>
                <a:ext cx="10" cy="707"/>
              </a:xfrm>
              <a:prstGeom prst="rect">
                <a:avLst/>
              </a:prstGeom>
              <a:solidFill>
                <a:srgbClr val="93C9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" name="Rectangle 9157"/>
              <p:cNvSpPr>
                <a:spLocks noChangeArrowheads="1"/>
              </p:cNvSpPr>
              <p:nvPr/>
            </p:nvSpPr>
            <p:spPr bwMode="auto">
              <a:xfrm>
                <a:off x="6790" y="1655"/>
                <a:ext cx="9" cy="707"/>
              </a:xfrm>
              <a:prstGeom prst="rect">
                <a:avLst/>
              </a:prstGeom>
              <a:solidFill>
                <a:srgbClr val="95CA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9" name="Rectangle 9158"/>
              <p:cNvSpPr>
                <a:spLocks noChangeArrowheads="1"/>
              </p:cNvSpPr>
              <p:nvPr/>
            </p:nvSpPr>
            <p:spPr bwMode="auto">
              <a:xfrm>
                <a:off x="6799" y="1655"/>
                <a:ext cx="9" cy="707"/>
              </a:xfrm>
              <a:prstGeom prst="rect">
                <a:avLst/>
              </a:prstGeom>
              <a:solidFill>
                <a:srgbClr val="98CB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0" name="Rectangle 9159"/>
              <p:cNvSpPr>
                <a:spLocks noChangeArrowheads="1"/>
              </p:cNvSpPr>
              <p:nvPr/>
            </p:nvSpPr>
            <p:spPr bwMode="auto">
              <a:xfrm>
                <a:off x="6808" y="1655"/>
                <a:ext cx="10" cy="707"/>
              </a:xfrm>
              <a:prstGeom prst="rect">
                <a:avLst/>
              </a:prstGeom>
              <a:solidFill>
                <a:srgbClr val="9ACD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1" name="Rectangle 9160"/>
              <p:cNvSpPr>
                <a:spLocks noChangeArrowheads="1"/>
              </p:cNvSpPr>
              <p:nvPr/>
            </p:nvSpPr>
            <p:spPr bwMode="auto">
              <a:xfrm>
                <a:off x="6818" y="1655"/>
                <a:ext cx="9" cy="707"/>
              </a:xfrm>
              <a:prstGeom prst="rect">
                <a:avLst/>
              </a:prstGeom>
              <a:solidFill>
                <a:srgbClr val="9DC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2" name="Rectangle 9161"/>
              <p:cNvSpPr>
                <a:spLocks noChangeArrowheads="1"/>
              </p:cNvSpPr>
              <p:nvPr/>
            </p:nvSpPr>
            <p:spPr bwMode="auto">
              <a:xfrm>
                <a:off x="6827" y="1655"/>
                <a:ext cx="9" cy="707"/>
              </a:xfrm>
              <a:prstGeom prst="rect">
                <a:avLst/>
              </a:prstGeom>
              <a:solidFill>
                <a:srgbClr val="9FCF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3" name="Rectangle 9162"/>
              <p:cNvSpPr>
                <a:spLocks noChangeArrowheads="1"/>
              </p:cNvSpPr>
              <p:nvPr/>
            </p:nvSpPr>
            <p:spPr bwMode="auto">
              <a:xfrm>
                <a:off x="6836" y="1655"/>
                <a:ext cx="9" cy="707"/>
              </a:xfrm>
              <a:prstGeom prst="rect">
                <a:avLst/>
              </a:prstGeom>
              <a:solidFill>
                <a:srgbClr val="A2D0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4" name="Rectangle 9163"/>
              <p:cNvSpPr>
                <a:spLocks noChangeArrowheads="1"/>
              </p:cNvSpPr>
              <p:nvPr/>
            </p:nvSpPr>
            <p:spPr bwMode="auto">
              <a:xfrm>
                <a:off x="6845" y="1655"/>
                <a:ext cx="10" cy="707"/>
              </a:xfrm>
              <a:prstGeom prst="rect">
                <a:avLst/>
              </a:prstGeom>
              <a:solidFill>
                <a:srgbClr val="A4D2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5" name="Rectangle 9164"/>
              <p:cNvSpPr>
                <a:spLocks noChangeArrowheads="1"/>
              </p:cNvSpPr>
              <p:nvPr/>
            </p:nvSpPr>
            <p:spPr bwMode="auto">
              <a:xfrm>
                <a:off x="6855" y="1655"/>
                <a:ext cx="9" cy="707"/>
              </a:xfrm>
              <a:prstGeom prst="rect">
                <a:avLst/>
              </a:prstGeom>
              <a:solidFill>
                <a:srgbClr val="A7D3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6" name="Rectangle 9165"/>
              <p:cNvSpPr>
                <a:spLocks noChangeArrowheads="1"/>
              </p:cNvSpPr>
              <p:nvPr/>
            </p:nvSpPr>
            <p:spPr bwMode="auto">
              <a:xfrm>
                <a:off x="6864" y="1655"/>
                <a:ext cx="9" cy="707"/>
              </a:xfrm>
              <a:prstGeom prst="rect">
                <a:avLst/>
              </a:prstGeom>
              <a:solidFill>
                <a:srgbClr val="A9D4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7" name="Rectangle 9166"/>
              <p:cNvSpPr>
                <a:spLocks noChangeArrowheads="1"/>
              </p:cNvSpPr>
              <p:nvPr/>
            </p:nvSpPr>
            <p:spPr bwMode="auto">
              <a:xfrm>
                <a:off x="6873" y="1655"/>
                <a:ext cx="10" cy="707"/>
              </a:xfrm>
              <a:prstGeom prst="rect">
                <a:avLst/>
              </a:prstGeom>
              <a:solidFill>
                <a:srgbClr val="ACD5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" name="Rectangle 9167"/>
              <p:cNvSpPr>
                <a:spLocks noChangeArrowheads="1"/>
              </p:cNvSpPr>
              <p:nvPr/>
            </p:nvSpPr>
            <p:spPr bwMode="auto">
              <a:xfrm>
                <a:off x="6883" y="1655"/>
                <a:ext cx="9" cy="707"/>
              </a:xfrm>
              <a:prstGeom prst="rect">
                <a:avLst/>
              </a:prstGeom>
              <a:solidFill>
                <a:srgbClr val="AFD7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9" name="Rectangle 9168"/>
              <p:cNvSpPr>
                <a:spLocks noChangeArrowheads="1"/>
              </p:cNvSpPr>
              <p:nvPr/>
            </p:nvSpPr>
            <p:spPr bwMode="auto">
              <a:xfrm>
                <a:off x="6892" y="1655"/>
                <a:ext cx="9" cy="707"/>
              </a:xfrm>
              <a:prstGeom prst="rect">
                <a:avLst/>
              </a:prstGeom>
              <a:solidFill>
                <a:srgbClr val="B1D8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0" name="Rectangle 9169"/>
              <p:cNvSpPr>
                <a:spLocks noChangeArrowheads="1"/>
              </p:cNvSpPr>
              <p:nvPr/>
            </p:nvSpPr>
            <p:spPr bwMode="auto">
              <a:xfrm>
                <a:off x="6901" y="1655"/>
                <a:ext cx="10" cy="707"/>
              </a:xfrm>
              <a:prstGeom prst="rect">
                <a:avLst/>
              </a:prstGeom>
              <a:solidFill>
                <a:srgbClr val="B3D9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1" name="Rectangle 9170"/>
              <p:cNvSpPr>
                <a:spLocks noChangeArrowheads="1"/>
              </p:cNvSpPr>
              <p:nvPr/>
            </p:nvSpPr>
            <p:spPr bwMode="auto">
              <a:xfrm>
                <a:off x="6911" y="1655"/>
                <a:ext cx="9" cy="707"/>
              </a:xfrm>
              <a:prstGeom prst="rect">
                <a:avLst/>
              </a:prstGeom>
              <a:solidFill>
                <a:srgbClr val="B6DB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2" name="Rectangle 9171"/>
              <p:cNvSpPr>
                <a:spLocks noChangeArrowheads="1"/>
              </p:cNvSpPr>
              <p:nvPr/>
            </p:nvSpPr>
            <p:spPr bwMode="auto">
              <a:xfrm>
                <a:off x="6920" y="1655"/>
                <a:ext cx="9" cy="707"/>
              </a:xfrm>
              <a:prstGeom prst="rect">
                <a:avLst/>
              </a:prstGeom>
              <a:solidFill>
                <a:srgbClr val="B8DC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3" name="Rectangle 9172"/>
              <p:cNvSpPr>
                <a:spLocks noChangeArrowheads="1"/>
              </p:cNvSpPr>
              <p:nvPr/>
            </p:nvSpPr>
            <p:spPr bwMode="auto">
              <a:xfrm>
                <a:off x="6929" y="1655"/>
                <a:ext cx="9" cy="707"/>
              </a:xfrm>
              <a:prstGeom prst="rect">
                <a:avLst/>
              </a:prstGeom>
              <a:solidFill>
                <a:srgbClr val="BBDD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4" name="Rectangle 9173"/>
              <p:cNvSpPr>
                <a:spLocks noChangeArrowheads="1"/>
              </p:cNvSpPr>
              <p:nvPr/>
            </p:nvSpPr>
            <p:spPr bwMode="auto">
              <a:xfrm>
                <a:off x="6938" y="1655"/>
                <a:ext cx="10" cy="707"/>
              </a:xfrm>
              <a:prstGeom prst="rect">
                <a:avLst/>
              </a:prstGeom>
              <a:solidFill>
                <a:srgbClr val="BDDE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5" name="Rectangle 9174"/>
              <p:cNvSpPr>
                <a:spLocks noChangeArrowheads="1"/>
              </p:cNvSpPr>
              <p:nvPr/>
            </p:nvSpPr>
            <p:spPr bwMode="auto">
              <a:xfrm>
                <a:off x="6948" y="1655"/>
                <a:ext cx="9" cy="707"/>
              </a:xfrm>
              <a:prstGeom prst="rect">
                <a:avLst/>
              </a:prstGeom>
              <a:solidFill>
                <a:srgbClr val="C0E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6" name="Rectangle 9175"/>
              <p:cNvSpPr>
                <a:spLocks noChangeArrowheads="1"/>
              </p:cNvSpPr>
              <p:nvPr/>
            </p:nvSpPr>
            <p:spPr bwMode="auto">
              <a:xfrm>
                <a:off x="6957" y="1655"/>
                <a:ext cx="9" cy="707"/>
              </a:xfrm>
              <a:prstGeom prst="rect">
                <a:avLst/>
              </a:prstGeom>
              <a:solidFill>
                <a:srgbClr val="C2E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7" name="Rectangle 9176"/>
              <p:cNvSpPr>
                <a:spLocks noChangeArrowheads="1"/>
              </p:cNvSpPr>
              <p:nvPr/>
            </p:nvSpPr>
            <p:spPr bwMode="auto">
              <a:xfrm>
                <a:off x="6966" y="1655"/>
                <a:ext cx="10" cy="707"/>
              </a:xfrm>
              <a:prstGeom prst="rect">
                <a:avLst/>
              </a:prstGeom>
              <a:solidFill>
                <a:srgbClr val="C5E2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8" name="Rectangle 9177"/>
              <p:cNvSpPr>
                <a:spLocks noChangeArrowheads="1"/>
              </p:cNvSpPr>
              <p:nvPr/>
            </p:nvSpPr>
            <p:spPr bwMode="auto">
              <a:xfrm>
                <a:off x="6976" y="1655"/>
                <a:ext cx="9" cy="707"/>
              </a:xfrm>
              <a:prstGeom prst="rect">
                <a:avLst/>
              </a:prstGeom>
              <a:solidFill>
                <a:srgbClr val="C7E3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9" name="Rectangle 9178"/>
              <p:cNvSpPr>
                <a:spLocks noChangeArrowheads="1"/>
              </p:cNvSpPr>
              <p:nvPr/>
            </p:nvSpPr>
            <p:spPr bwMode="auto">
              <a:xfrm>
                <a:off x="6985" y="1655"/>
                <a:ext cx="9" cy="707"/>
              </a:xfrm>
              <a:prstGeom prst="rect">
                <a:avLst/>
              </a:prstGeom>
              <a:solidFill>
                <a:srgbClr val="C9E5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0" name="Rectangle 9179"/>
              <p:cNvSpPr>
                <a:spLocks noChangeArrowheads="1"/>
              </p:cNvSpPr>
              <p:nvPr/>
            </p:nvSpPr>
            <p:spPr bwMode="auto">
              <a:xfrm>
                <a:off x="6994" y="1655"/>
                <a:ext cx="10" cy="707"/>
              </a:xfrm>
              <a:prstGeom prst="rect">
                <a:avLst/>
              </a:prstGeom>
              <a:solidFill>
                <a:srgbClr val="CCE6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1" name="Rectangle 9180"/>
              <p:cNvSpPr>
                <a:spLocks noChangeArrowheads="1"/>
              </p:cNvSpPr>
              <p:nvPr/>
            </p:nvSpPr>
            <p:spPr bwMode="auto">
              <a:xfrm>
                <a:off x="7004" y="1655"/>
                <a:ext cx="9" cy="707"/>
              </a:xfrm>
              <a:prstGeom prst="rect">
                <a:avLst/>
              </a:prstGeom>
              <a:solidFill>
                <a:srgbClr val="CEE7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2" name="Rectangle 9181"/>
              <p:cNvSpPr>
                <a:spLocks noChangeArrowheads="1"/>
              </p:cNvSpPr>
              <p:nvPr/>
            </p:nvSpPr>
            <p:spPr bwMode="auto">
              <a:xfrm>
                <a:off x="7013" y="1655"/>
                <a:ext cx="9" cy="707"/>
              </a:xfrm>
              <a:prstGeom prst="rect">
                <a:avLst/>
              </a:prstGeom>
              <a:solidFill>
                <a:srgbClr val="D1E8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3" name="Rectangle 9182"/>
              <p:cNvSpPr>
                <a:spLocks noChangeArrowheads="1"/>
              </p:cNvSpPr>
              <p:nvPr/>
            </p:nvSpPr>
            <p:spPr bwMode="auto">
              <a:xfrm>
                <a:off x="7022" y="1655"/>
                <a:ext cx="9" cy="707"/>
              </a:xfrm>
              <a:prstGeom prst="rect">
                <a:avLst/>
              </a:prstGeom>
              <a:solidFill>
                <a:srgbClr val="D3E9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4" name="Rectangle 9183"/>
              <p:cNvSpPr>
                <a:spLocks noChangeArrowheads="1"/>
              </p:cNvSpPr>
              <p:nvPr/>
            </p:nvSpPr>
            <p:spPr bwMode="auto">
              <a:xfrm>
                <a:off x="7031" y="1655"/>
                <a:ext cx="10" cy="707"/>
              </a:xfrm>
              <a:prstGeom prst="rect">
                <a:avLst/>
              </a:prstGeom>
              <a:solidFill>
                <a:srgbClr val="D6EB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5" name="Rectangle 9184"/>
              <p:cNvSpPr>
                <a:spLocks noChangeArrowheads="1"/>
              </p:cNvSpPr>
              <p:nvPr/>
            </p:nvSpPr>
            <p:spPr bwMode="auto">
              <a:xfrm>
                <a:off x="7041" y="1655"/>
                <a:ext cx="9" cy="707"/>
              </a:xfrm>
              <a:prstGeom prst="rect">
                <a:avLst/>
              </a:prstGeom>
              <a:solidFill>
                <a:srgbClr val="D8EC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6" name="Rectangle 9185"/>
              <p:cNvSpPr>
                <a:spLocks noChangeArrowheads="1"/>
              </p:cNvSpPr>
              <p:nvPr/>
            </p:nvSpPr>
            <p:spPr bwMode="auto">
              <a:xfrm>
                <a:off x="7050" y="1655"/>
                <a:ext cx="9" cy="707"/>
              </a:xfrm>
              <a:prstGeom prst="rect">
                <a:avLst/>
              </a:prstGeom>
              <a:solidFill>
                <a:srgbClr val="DBE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7" name="Rectangle 9186"/>
              <p:cNvSpPr>
                <a:spLocks noChangeArrowheads="1"/>
              </p:cNvSpPr>
              <p:nvPr/>
            </p:nvSpPr>
            <p:spPr bwMode="auto">
              <a:xfrm>
                <a:off x="7059" y="1655"/>
                <a:ext cx="10" cy="707"/>
              </a:xfrm>
              <a:prstGeom prst="rect">
                <a:avLst/>
              </a:prstGeom>
              <a:solidFill>
                <a:srgbClr val="DE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8" name="Rectangle 9187"/>
              <p:cNvSpPr>
                <a:spLocks noChangeArrowheads="1"/>
              </p:cNvSpPr>
              <p:nvPr/>
            </p:nvSpPr>
            <p:spPr bwMode="auto">
              <a:xfrm>
                <a:off x="7069" y="1655"/>
                <a:ext cx="9" cy="707"/>
              </a:xfrm>
              <a:prstGeom prst="rect">
                <a:avLst/>
              </a:prstGeom>
              <a:solidFill>
                <a:srgbClr val="E0E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Rectangle 9188"/>
              <p:cNvSpPr>
                <a:spLocks noChangeArrowheads="1"/>
              </p:cNvSpPr>
              <p:nvPr/>
            </p:nvSpPr>
            <p:spPr bwMode="auto">
              <a:xfrm>
                <a:off x="7078" y="1655"/>
                <a:ext cx="9" cy="707"/>
              </a:xfrm>
              <a:prstGeom prst="rect">
                <a:avLst/>
              </a:prstGeom>
              <a:solidFill>
                <a:srgbClr val="E3F0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Rectangle 9189"/>
              <p:cNvSpPr>
                <a:spLocks noChangeArrowheads="1"/>
              </p:cNvSpPr>
              <p:nvPr/>
            </p:nvSpPr>
            <p:spPr bwMode="auto">
              <a:xfrm>
                <a:off x="7087" y="1655"/>
                <a:ext cx="10" cy="707"/>
              </a:xfrm>
              <a:prstGeom prst="rect">
                <a:avLst/>
              </a:prstGeom>
              <a:solidFill>
                <a:srgbClr val="E5F2E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" name="Rectangle 9190"/>
              <p:cNvSpPr>
                <a:spLocks noChangeArrowheads="1"/>
              </p:cNvSpPr>
              <p:nvPr/>
            </p:nvSpPr>
            <p:spPr bwMode="auto">
              <a:xfrm>
                <a:off x="7097" y="1655"/>
                <a:ext cx="9" cy="707"/>
              </a:xfrm>
              <a:prstGeom prst="rect">
                <a:avLst/>
              </a:prstGeom>
              <a:solidFill>
                <a:srgbClr val="E8F3E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" name="Rectangle 9191"/>
              <p:cNvSpPr>
                <a:spLocks noChangeArrowheads="1"/>
              </p:cNvSpPr>
              <p:nvPr/>
            </p:nvSpPr>
            <p:spPr bwMode="auto">
              <a:xfrm>
                <a:off x="7106" y="1655"/>
                <a:ext cx="9" cy="707"/>
              </a:xfrm>
              <a:prstGeom prst="rect">
                <a:avLst/>
              </a:prstGeom>
              <a:solidFill>
                <a:srgbClr val="EAF4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" name="Rectangle 9192"/>
              <p:cNvSpPr>
                <a:spLocks noChangeArrowheads="1"/>
              </p:cNvSpPr>
              <p:nvPr/>
            </p:nvSpPr>
            <p:spPr bwMode="auto">
              <a:xfrm>
                <a:off x="7115" y="1655"/>
                <a:ext cx="9" cy="707"/>
              </a:xfrm>
              <a:prstGeom prst="rect">
                <a:avLst/>
              </a:prstGeom>
              <a:solidFill>
                <a:srgbClr val="ECF5E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" name="Rectangle 9193"/>
              <p:cNvSpPr>
                <a:spLocks noChangeArrowheads="1"/>
              </p:cNvSpPr>
              <p:nvPr/>
            </p:nvSpPr>
            <p:spPr bwMode="auto">
              <a:xfrm>
                <a:off x="7124" y="1655"/>
                <a:ext cx="10" cy="707"/>
              </a:xfrm>
              <a:prstGeom prst="rect">
                <a:avLst/>
              </a:prstGeom>
              <a:solidFill>
                <a:srgbClr val="EFF7E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" name="Rectangle 9194"/>
              <p:cNvSpPr>
                <a:spLocks noChangeArrowheads="1"/>
              </p:cNvSpPr>
              <p:nvPr/>
            </p:nvSpPr>
            <p:spPr bwMode="auto">
              <a:xfrm>
                <a:off x="7134" y="1655"/>
                <a:ext cx="9" cy="707"/>
              </a:xfrm>
              <a:prstGeom prst="rect">
                <a:avLst/>
              </a:prstGeom>
              <a:solidFill>
                <a:srgbClr val="F1F8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Rectangle 9195"/>
              <p:cNvSpPr>
                <a:spLocks noChangeArrowheads="1"/>
              </p:cNvSpPr>
              <p:nvPr/>
            </p:nvSpPr>
            <p:spPr bwMode="auto">
              <a:xfrm>
                <a:off x="7143" y="1655"/>
                <a:ext cx="9" cy="707"/>
              </a:xfrm>
              <a:prstGeom prst="rect">
                <a:avLst/>
              </a:prstGeom>
              <a:solidFill>
                <a:srgbClr val="F4F9F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Rectangle 9196"/>
              <p:cNvSpPr>
                <a:spLocks noChangeArrowheads="1"/>
              </p:cNvSpPr>
              <p:nvPr/>
            </p:nvSpPr>
            <p:spPr bwMode="auto">
              <a:xfrm>
                <a:off x="7152" y="1655"/>
                <a:ext cx="10" cy="707"/>
              </a:xfrm>
              <a:prstGeom prst="rect">
                <a:avLst/>
              </a:prstGeom>
              <a:solidFill>
                <a:srgbClr val="F6FAF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Rectangle 9197"/>
              <p:cNvSpPr>
                <a:spLocks noChangeArrowheads="1"/>
              </p:cNvSpPr>
              <p:nvPr/>
            </p:nvSpPr>
            <p:spPr bwMode="auto">
              <a:xfrm>
                <a:off x="7162" y="1655"/>
                <a:ext cx="9" cy="707"/>
              </a:xfrm>
              <a:prstGeom prst="rect">
                <a:avLst/>
              </a:prstGeom>
              <a:solidFill>
                <a:srgbClr val="F9FCF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Rectangle 9198"/>
              <p:cNvSpPr>
                <a:spLocks noChangeArrowheads="1"/>
              </p:cNvSpPr>
              <p:nvPr/>
            </p:nvSpPr>
            <p:spPr bwMode="auto">
              <a:xfrm>
                <a:off x="7171" y="1655"/>
                <a:ext cx="9" cy="707"/>
              </a:xfrm>
              <a:prstGeom prst="rect">
                <a:avLst/>
              </a:prstGeom>
              <a:solidFill>
                <a:srgbClr val="FBFDF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Rectangle 9199"/>
              <p:cNvSpPr>
                <a:spLocks noChangeArrowheads="1"/>
              </p:cNvSpPr>
              <p:nvPr/>
            </p:nvSpPr>
            <p:spPr bwMode="auto">
              <a:xfrm>
                <a:off x="7180" y="1655"/>
                <a:ext cx="19" cy="707"/>
              </a:xfrm>
              <a:prstGeom prst="rect">
                <a:avLst/>
              </a:prstGeom>
              <a:solidFill>
                <a:srgbClr val="FEFE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" name="Rectangle 9200"/>
              <p:cNvSpPr>
                <a:spLocks noChangeArrowheads="1"/>
              </p:cNvSpPr>
              <p:nvPr/>
            </p:nvSpPr>
            <p:spPr bwMode="auto">
              <a:xfrm>
                <a:off x="7199" y="1655"/>
                <a:ext cx="9" cy="707"/>
              </a:xfrm>
              <a:prstGeom prst="rect">
                <a:avLst/>
              </a:prstGeom>
              <a:solidFill>
                <a:srgbClr val="FCFDF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" name="Rectangle 9201"/>
              <p:cNvSpPr>
                <a:spLocks noChangeArrowheads="1"/>
              </p:cNvSpPr>
              <p:nvPr/>
            </p:nvSpPr>
            <p:spPr bwMode="auto">
              <a:xfrm>
                <a:off x="7208" y="1655"/>
                <a:ext cx="9" cy="707"/>
              </a:xfrm>
              <a:prstGeom prst="rect">
                <a:avLst/>
              </a:prstGeom>
              <a:solidFill>
                <a:srgbClr val="F9FCF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" name="Rectangle 9202"/>
              <p:cNvSpPr>
                <a:spLocks noChangeArrowheads="1"/>
              </p:cNvSpPr>
              <p:nvPr/>
            </p:nvSpPr>
            <p:spPr bwMode="auto">
              <a:xfrm>
                <a:off x="7217" y="1655"/>
                <a:ext cx="10" cy="707"/>
              </a:xfrm>
              <a:prstGeom prst="rect">
                <a:avLst/>
              </a:prstGeom>
              <a:solidFill>
                <a:srgbClr val="F7FB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" name="Rectangle 9203"/>
              <p:cNvSpPr>
                <a:spLocks noChangeArrowheads="1"/>
              </p:cNvSpPr>
              <p:nvPr/>
            </p:nvSpPr>
            <p:spPr bwMode="auto">
              <a:xfrm>
                <a:off x="7227" y="1655"/>
                <a:ext cx="9" cy="707"/>
              </a:xfrm>
              <a:prstGeom prst="rect">
                <a:avLst/>
              </a:prstGeom>
              <a:solidFill>
                <a:srgbClr val="F4F9F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" name="Rectangle 9204"/>
              <p:cNvSpPr>
                <a:spLocks noChangeArrowheads="1"/>
              </p:cNvSpPr>
              <p:nvPr/>
            </p:nvSpPr>
            <p:spPr bwMode="auto">
              <a:xfrm>
                <a:off x="7236" y="1655"/>
                <a:ext cx="9" cy="707"/>
              </a:xfrm>
              <a:prstGeom prst="rect">
                <a:avLst/>
              </a:prstGeom>
              <a:solidFill>
                <a:srgbClr val="F2F8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Rectangle 9205"/>
              <p:cNvSpPr>
                <a:spLocks noChangeArrowheads="1"/>
              </p:cNvSpPr>
              <p:nvPr/>
            </p:nvSpPr>
            <p:spPr bwMode="auto">
              <a:xfrm>
                <a:off x="7245" y="1655"/>
                <a:ext cx="10" cy="707"/>
              </a:xfrm>
              <a:prstGeom prst="rect">
                <a:avLst/>
              </a:prstGeom>
              <a:solidFill>
                <a:srgbClr val="EFF7E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Rectangle 9206"/>
              <p:cNvSpPr>
                <a:spLocks noChangeArrowheads="1"/>
              </p:cNvSpPr>
              <p:nvPr/>
            </p:nvSpPr>
            <p:spPr bwMode="auto">
              <a:xfrm>
                <a:off x="7255" y="1655"/>
                <a:ext cx="9" cy="707"/>
              </a:xfrm>
              <a:prstGeom prst="rect">
                <a:avLst/>
              </a:prstGeom>
              <a:solidFill>
                <a:srgbClr val="EDF6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Rectangle 9207"/>
              <p:cNvSpPr>
                <a:spLocks noChangeArrowheads="1"/>
              </p:cNvSpPr>
              <p:nvPr/>
            </p:nvSpPr>
            <p:spPr bwMode="auto">
              <a:xfrm>
                <a:off x="7264" y="1655"/>
                <a:ext cx="9" cy="707"/>
              </a:xfrm>
              <a:prstGeom prst="rect">
                <a:avLst/>
              </a:prstGeom>
              <a:solidFill>
                <a:srgbClr val="EBF4E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Rectangle 9208"/>
              <p:cNvSpPr>
                <a:spLocks noChangeArrowheads="1"/>
              </p:cNvSpPr>
              <p:nvPr/>
            </p:nvSpPr>
            <p:spPr bwMode="auto">
              <a:xfrm>
                <a:off x="7273" y="1655"/>
                <a:ext cx="10" cy="707"/>
              </a:xfrm>
              <a:prstGeom prst="rect">
                <a:avLst/>
              </a:prstGeom>
              <a:solidFill>
                <a:srgbClr val="E8F3E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Rectangle 9209"/>
              <p:cNvSpPr>
                <a:spLocks noChangeArrowheads="1"/>
              </p:cNvSpPr>
              <p:nvPr/>
            </p:nvSpPr>
            <p:spPr bwMode="auto">
              <a:xfrm>
                <a:off x="7283" y="1655"/>
                <a:ext cx="9" cy="707"/>
              </a:xfrm>
              <a:prstGeom prst="rect">
                <a:avLst/>
              </a:prstGeom>
              <a:solidFill>
                <a:srgbClr val="E6F2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" name="Rectangle 9210"/>
              <p:cNvSpPr>
                <a:spLocks noChangeArrowheads="1"/>
              </p:cNvSpPr>
              <p:nvPr/>
            </p:nvSpPr>
            <p:spPr bwMode="auto">
              <a:xfrm>
                <a:off x="7292" y="1655"/>
                <a:ext cx="9" cy="707"/>
              </a:xfrm>
              <a:prstGeom prst="rect">
                <a:avLst/>
              </a:prstGeom>
              <a:solidFill>
                <a:srgbClr val="E3F1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" name="Rectangle 9211"/>
              <p:cNvSpPr>
                <a:spLocks noChangeArrowheads="1"/>
              </p:cNvSpPr>
              <p:nvPr/>
            </p:nvSpPr>
            <p:spPr bwMode="auto">
              <a:xfrm>
                <a:off x="7301" y="1655"/>
                <a:ext cx="9" cy="707"/>
              </a:xfrm>
              <a:prstGeom prst="rect">
                <a:avLst/>
              </a:prstGeom>
              <a:solidFill>
                <a:srgbClr val="E1F0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" name="Rectangle 9212"/>
              <p:cNvSpPr>
                <a:spLocks noChangeArrowheads="1"/>
              </p:cNvSpPr>
              <p:nvPr/>
            </p:nvSpPr>
            <p:spPr bwMode="auto">
              <a:xfrm>
                <a:off x="7310" y="1655"/>
                <a:ext cx="10" cy="707"/>
              </a:xfrm>
              <a:prstGeom prst="rect">
                <a:avLst/>
              </a:prstGeom>
              <a:solidFill>
                <a:srgbClr val="DE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" name="Rectangle 9213"/>
              <p:cNvSpPr>
                <a:spLocks noChangeArrowheads="1"/>
              </p:cNvSpPr>
              <p:nvPr/>
            </p:nvSpPr>
            <p:spPr bwMode="auto">
              <a:xfrm>
                <a:off x="7320" y="1655"/>
                <a:ext cx="9" cy="707"/>
              </a:xfrm>
              <a:prstGeom prst="rect">
                <a:avLst/>
              </a:prstGeom>
              <a:solidFill>
                <a:srgbClr val="DCE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" name="Rectangle 9214"/>
              <p:cNvSpPr>
                <a:spLocks noChangeArrowheads="1"/>
              </p:cNvSpPr>
              <p:nvPr/>
            </p:nvSpPr>
            <p:spPr bwMode="auto">
              <a:xfrm>
                <a:off x="7329" y="1655"/>
                <a:ext cx="9" cy="707"/>
              </a:xfrm>
              <a:prstGeom prst="rect">
                <a:avLst/>
              </a:prstGeom>
              <a:solidFill>
                <a:srgbClr val="D9E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" name="Rectangle 9215"/>
              <p:cNvSpPr>
                <a:spLocks noChangeArrowheads="1"/>
              </p:cNvSpPr>
              <p:nvPr/>
            </p:nvSpPr>
            <p:spPr bwMode="auto">
              <a:xfrm>
                <a:off x="7338" y="1655"/>
                <a:ext cx="10" cy="707"/>
              </a:xfrm>
              <a:prstGeom prst="rect">
                <a:avLst/>
              </a:prstGeom>
              <a:solidFill>
                <a:srgbClr val="D7EB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" name="Rectangle 9216"/>
              <p:cNvSpPr>
                <a:spLocks noChangeArrowheads="1"/>
              </p:cNvSpPr>
              <p:nvPr/>
            </p:nvSpPr>
            <p:spPr bwMode="auto">
              <a:xfrm>
                <a:off x="7348" y="1655"/>
                <a:ext cx="9" cy="707"/>
              </a:xfrm>
              <a:prstGeom prst="rect">
                <a:avLst/>
              </a:prstGeom>
              <a:solidFill>
                <a:srgbClr val="D4EA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" name="Rectangle 9217"/>
              <p:cNvSpPr>
                <a:spLocks noChangeArrowheads="1"/>
              </p:cNvSpPr>
              <p:nvPr/>
            </p:nvSpPr>
            <p:spPr bwMode="auto">
              <a:xfrm>
                <a:off x="7357" y="1655"/>
                <a:ext cx="9" cy="707"/>
              </a:xfrm>
              <a:prstGeom prst="rect">
                <a:avLst/>
              </a:prstGeom>
              <a:solidFill>
                <a:srgbClr val="D1E9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Rectangle 9218"/>
              <p:cNvSpPr>
                <a:spLocks noChangeArrowheads="1"/>
              </p:cNvSpPr>
              <p:nvPr/>
            </p:nvSpPr>
            <p:spPr bwMode="auto">
              <a:xfrm>
                <a:off x="7366" y="1655"/>
                <a:ext cx="10" cy="707"/>
              </a:xfrm>
              <a:prstGeom prst="rect">
                <a:avLst/>
              </a:prstGeom>
              <a:solidFill>
                <a:srgbClr val="CFE7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" name="Rectangle 9219"/>
              <p:cNvSpPr>
                <a:spLocks noChangeArrowheads="1"/>
              </p:cNvSpPr>
              <p:nvPr/>
            </p:nvSpPr>
            <p:spPr bwMode="auto">
              <a:xfrm>
                <a:off x="7376" y="1655"/>
                <a:ext cx="9" cy="707"/>
              </a:xfrm>
              <a:prstGeom prst="rect">
                <a:avLst/>
              </a:prstGeom>
              <a:solidFill>
                <a:srgbClr val="CCE6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" name="Rectangle 9220"/>
              <p:cNvSpPr>
                <a:spLocks noChangeArrowheads="1"/>
              </p:cNvSpPr>
              <p:nvPr/>
            </p:nvSpPr>
            <p:spPr bwMode="auto">
              <a:xfrm>
                <a:off x="7385" y="1655"/>
                <a:ext cx="9" cy="707"/>
              </a:xfrm>
              <a:prstGeom prst="rect">
                <a:avLst/>
              </a:prstGeom>
              <a:solidFill>
                <a:srgbClr val="CAE5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" name="Rectangle 9221"/>
              <p:cNvSpPr>
                <a:spLocks noChangeArrowheads="1"/>
              </p:cNvSpPr>
              <p:nvPr/>
            </p:nvSpPr>
            <p:spPr bwMode="auto">
              <a:xfrm>
                <a:off x="7394" y="1655"/>
                <a:ext cx="9" cy="707"/>
              </a:xfrm>
              <a:prstGeom prst="rect">
                <a:avLst/>
              </a:prstGeom>
              <a:solidFill>
                <a:srgbClr val="C8E4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Rectangle 9222"/>
              <p:cNvSpPr>
                <a:spLocks noChangeArrowheads="1"/>
              </p:cNvSpPr>
              <p:nvPr/>
            </p:nvSpPr>
            <p:spPr bwMode="auto">
              <a:xfrm>
                <a:off x="7403" y="1655"/>
                <a:ext cx="10" cy="707"/>
              </a:xfrm>
              <a:prstGeom prst="rect">
                <a:avLst/>
              </a:prstGeom>
              <a:solidFill>
                <a:srgbClr val="C5E2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" name="Rectangle 9223"/>
              <p:cNvSpPr>
                <a:spLocks noChangeArrowheads="1"/>
              </p:cNvSpPr>
              <p:nvPr/>
            </p:nvSpPr>
            <p:spPr bwMode="auto">
              <a:xfrm>
                <a:off x="7413" y="1655"/>
                <a:ext cx="9" cy="707"/>
              </a:xfrm>
              <a:prstGeom prst="rect">
                <a:avLst/>
              </a:prstGeom>
              <a:solidFill>
                <a:srgbClr val="C3E1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" name="Rectangle 9224"/>
              <p:cNvSpPr>
                <a:spLocks noChangeArrowheads="1"/>
              </p:cNvSpPr>
              <p:nvPr/>
            </p:nvSpPr>
            <p:spPr bwMode="auto">
              <a:xfrm>
                <a:off x="7422" y="1655"/>
                <a:ext cx="9" cy="707"/>
              </a:xfrm>
              <a:prstGeom prst="rect">
                <a:avLst/>
              </a:prstGeom>
              <a:solidFill>
                <a:srgbClr val="C0E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" name="Rectangle 9225"/>
              <p:cNvSpPr>
                <a:spLocks noChangeArrowheads="1"/>
              </p:cNvSpPr>
              <p:nvPr/>
            </p:nvSpPr>
            <p:spPr bwMode="auto">
              <a:xfrm>
                <a:off x="7431" y="1655"/>
                <a:ext cx="10" cy="707"/>
              </a:xfrm>
              <a:prstGeom prst="rect">
                <a:avLst/>
              </a:prstGeom>
              <a:solidFill>
                <a:srgbClr val="BEDF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" name="Rectangle 9226"/>
              <p:cNvSpPr>
                <a:spLocks noChangeArrowheads="1"/>
              </p:cNvSpPr>
              <p:nvPr/>
            </p:nvSpPr>
            <p:spPr bwMode="auto">
              <a:xfrm>
                <a:off x="7441" y="1655"/>
                <a:ext cx="9" cy="707"/>
              </a:xfrm>
              <a:prstGeom prst="rect">
                <a:avLst/>
              </a:prstGeom>
              <a:solidFill>
                <a:srgbClr val="BBDD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" name="Rectangle 9227"/>
              <p:cNvSpPr>
                <a:spLocks noChangeArrowheads="1"/>
              </p:cNvSpPr>
              <p:nvPr/>
            </p:nvSpPr>
            <p:spPr bwMode="auto">
              <a:xfrm>
                <a:off x="7450" y="1655"/>
                <a:ext cx="9" cy="707"/>
              </a:xfrm>
              <a:prstGeom prst="rect">
                <a:avLst/>
              </a:prstGeom>
              <a:solidFill>
                <a:srgbClr val="B9DC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Rectangle 9228"/>
              <p:cNvSpPr>
                <a:spLocks noChangeArrowheads="1"/>
              </p:cNvSpPr>
              <p:nvPr/>
            </p:nvSpPr>
            <p:spPr bwMode="auto">
              <a:xfrm>
                <a:off x="7459" y="1655"/>
                <a:ext cx="10" cy="707"/>
              </a:xfrm>
              <a:prstGeom prst="rect">
                <a:avLst/>
              </a:prstGeom>
              <a:solidFill>
                <a:srgbClr val="B7DB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Rectangle 9229"/>
              <p:cNvSpPr>
                <a:spLocks noChangeArrowheads="1"/>
              </p:cNvSpPr>
              <p:nvPr/>
            </p:nvSpPr>
            <p:spPr bwMode="auto">
              <a:xfrm>
                <a:off x="7469" y="1655"/>
                <a:ext cx="9" cy="707"/>
              </a:xfrm>
              <a:prstGeom prst="rect">
                <a:avLst/>
              </a:prstGeom>
              <a:solidFill>
                <a:srgbClr val="B4D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1" name="Rectangle 9230"/>
              <p:cNvSpPr>
                <a:spLocks noChangeArrowheads="1"/>
              </p:cNvSpPr>
              <p:nvPr/>
            </p:nvSpPr>
            <p:spPr bwMode="auto">
              <a:xfrm>
                <a:off x="7478" y="1655"/>
                <a:ext cx="9" cy="707"/>
              </a:xfrm>
              <a:prstGeom prst="rect">
                <a:avLst/>
              </a:prstGeom>
              <a:solidFill>
                <a:srgbClr val="B2D8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2" name="Rectangle 9231"/>
              <p:cNvSpPr>
                <a:spLocks noChangeArrowheads="1"/>
              </p:cNvSpPr>
              <p:nvPr/>
            </p:nvSpPr>
            <p:spPr bwMode="auto">
              <a:xfrm>
                <a:off x="7487" y="1655"/>
                <a:ext cx="9" cy="707"/>
              </a:xfrm>
              <a:prstGeom prst="rect">
                <a:avLst/>
              </a:prstGeom>
              <a:solidFill>
                <a:srgbClr val="AFD7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3" name="Rectangle 9232"/>
              <p:cNvSpPr>
                <a:spLocks noChangeArrowheads="1"/>
              </p:cNvSpPr>
              <p:nvPr/>
            </p:nvSpPr>
            <p:spPr bwMode="auto">
              <a:xfrm>
                <a:off x="7496" y="1655"/>
                <a:ext cx="10" cy="707"/>
              </a:xfrm>
              <a:prstGeom prst="rect">
                <a:avLst/>
              </a:prstGeom>
              <a:solidFill>
                <a:srgbClr val="ADD6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4" name="Rectangle 9233"/>
              <p:cNvSpPr>
                <a:spLocks noChangeArrowheads="1"/>
              </p:cNvSpPr>
              <p:nvPr/>
            </p:nvSpPr>
            <p:spPr bwMode="auto">
              <a:xfrm>
                <a:off x="7506" y="1655"/>
                <a:ext cx="9" cy="707"/>
              </a:xfrm>
              <a:prstGeom prst="rect">
                <a:avLst/>
              </a:prstGeom>
              <a:solidFill>
                <a:srgbClr val="AAD5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5" name="Rectangle 9234"/>
              <p:cNvSpPr>
                <a:spLocks noChangeArrowheads="1"/>
              </p:cNvSpPr>
              <p:nvPr/>
            </p:nvSpPr>
            <p:spPr bwMode="auto">
              <a:xfrm>
                <a:off x="7515" y="1655"/>
                <a:ext cx="9" cy="707"/>
              </a:xfrm>
              <a:prstGeom prst="rect">
                <a:avLst/>
              </a:prstGeom>
              <a:solidFill>
                <a:srgbClr val="A8D3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6" name="Rectangle 9235"/>
              <p:cNvSpPr>
                <a:spLocks noChangeArrowheads="1"/>
              </p:cNvSpPr>
              <p:nvPr/>
            </p:nvSpPr>
            <p:spPr bwMode="auto">
              <a:xfrm>
                <a:off x="7524" y="1655"/>
                <a:ext cx="10" cy="707"/>
              </a:xfrm>
              <a:prstGeom prst="rect">
                <a:avLst/>
              </a:prstGeom>
              <a:solidFill>
                <a:srgbClr val="A5D2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7" name="Rectangle 9236"/>
              <p:cNvSpPr>
                <a:spLocks noChangeArrowheads="1"/>
              </p:cNvSpPr>
              <p:nvPr/>
            </p:nvSpPr>
            <p:spPr bwMode="auto">
              <a:xfrm>
                <a:off x="7534" y="1655"/>
                <a:ext cx="9" cy="707"/>
              </a:xfrm>
              <a:prstGeom prst="rect">
                <a:avLst/>
              </a:prstGeom>
              <a:solidFill>
                <a:srgbClr val="A2D1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8" name="Rectangle 9237"/>
              <p:cNvSpPr>
                <a:spLocks noChangeArrowheads="1"/>
              </p:cNvSpPr>
              <p:nvPr/>
            </p:nvSpPr>
            <p:spPr bwMode="auto">
              <a:xfrm>
                <a:off x="7543" y="1655"/>
                <a:ext cx="9" cy="707"/>
              </a:xfrm>
              <a:prstGeom prst="rect">
                <a:avLst/>
              </a:prstGeom>
              <a:solidFill>
                <a:srgbClr val="A0CF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9" name="Rectangle 9238"/>
              <p:cNvSpPr>
                <a:spLocks noChangeArrowheads="1"/>
              </p:cNvSpPr>
              <p:nvPr/>
            </p:nvSpPr>
            <p:spPr bwMode="auto">
              <a:xfrm>
                <a:off x="7552" y="1655"/>
                <a:ext cx="10" cy="707"/>
              </a:xfrm>
              <a:prstGeom prst="rect">
                <a:avLst/>
              </a:prstGeom>
              <a:solidFill>
                <a:srgbClr val="9DC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0" name="Rectangle 9239"/>
              <p:cNvSpPr>
                <a:spLocks noChangeArrowheads="1"/>
              </p:cNvSpPr>
              <p:nvPr/>
            </p:nvSpPr>
            <p:spPr bwMode="auto">
              <a:xfrm>
                <a:off x="7562" y="1655"/>
                <a:ext cx="9" cy="707"/>
              </a:xfrm>
              <a:prstGeom prst="rect">
                <a:avLst/>
              </a:prstGeom>
              <a:solidFill>
                <a:srgbClr val="9BCD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Rectangle 9240"/>
              <p:cNvSpPr>
                <a:spLocks noChangeArrowheads="1"/>
              </p:cNvSpPr>
              <p:nvPr/>
            </p:nvSpPr>
            <p:spPr bwMode="auto">
              <a:xfrm>
                <a:off x="7571" y="1655"/>
                <a:ext cx="9" cy="707"/>
              </a:xfrm>
              <a:prstGeom prst="rect">
                <a:avLst/>
              </a:prstGeom>
              <a:solidFill>
                <a:srgbClr val="98CC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2" name="Rectangle 9241"/>
              <p:cNvSpPr>
                <a:spLocks noChangeArrowheads="1"/>
              </p:cNvSpPr>
              <p:nvPr/>
            </p:nvSpPr>
            <p:spPr bwMode="auto">
              <a:xfrm>
                <a:off x="7580" y="1655"/>
                <a:ext cx="9" cy="707"/>
              </a:xfrm>
              <a:prstGeom prst="rect">
                <a:avLst/>
              </a:prstGeom>
              <a:solidFill>
                <a:srgbClr val="96CA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3" name="Rectangle 9242"/>
              <p:cNvSpPr>
                <a:spLocks noChangeArrowheads="1"/>
              </p:cNvSpPr>
              <p:nvPr/>
            </p:nvSpPr>
            <p:spPr bwMode="auto">
              <a:xfrm>
                <a:off x="7589" y="1655"/>
                <a:ext cx="10" cy="707"/>
              </a:xfrm>
              <a:prstGeom prst="rect">
                <a:avLst/>
              </a:prstGeom>
              <a:solidFill>
                <a:srgbClr val="94C9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4" name="Rectangle 9243"/>
              <p:cNvSpPr>
                <a:spLocks noChangeArrowheads="1"/>
              </p:cNvSpPr>
              <p:nvPr/>
            </p:nvSpPr>
            <p:spPr bwMode="auto">
              <a:xfrm>
                <a:off x="7599" y="1655"/>
                <a:ext cx="9" cy="707"/>
              </a:xfrm>
              <a:prstGeom prst="rect">
                <a:avLst/>
              </a:prstGeom>
              <a:solidFill>
                <a:srgbClr val="91C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5" name="Rectangle 9244"/>
              <p:cNvSpPr>
                <a:spLocks noChangeArrowheads="1"/>
              </p:cNvSpPr>
              <p:nvPr/>
            </p:nvSpPr>
            <p:spPr bwMode="auto">
              <a:xfrm>
                <a:off x="7608" y="1655"/>
                <a:ext cx="9" cy="707"/>
              </a:xfrm>
              <a:prstGeom prst="rect">
                <a:avLst/>
              </a:prstGeom>
              <a:solidFill>
                <a:srgbClr val="8FC7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6" name="Rectangle 9245"/>
              <p:cNvSpPr>
                <a:spLocks noChangeArrowheads="1"/>
              </p:cNvSpPr>
              <p:nvPr/>
            </p:nvSpPr>
            <p:spPr bwMode="auto">
              <a:xfrm>
                <a:off x="7617" y="1655"/>
                <a:ext cx="10" cy="707"/>
              </a:xfrm>
              <a:prstGeom prst="rect">
                <a:avLst/>
              </a:prstGeom>
              <a:solidFill>
                <a:srgbClr val="8CC5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7" name="Rectangle 9246"/>
              <p:cNvSpPr>
                <a:spLocks noChangeArrowheads="1"/>
              </p:cNvSpPr>
              <p:nvPr/>
            </p:nvSpPr>
            <p:spPr bwMode="auto">
              <a:xfrm>
                <a:off x="7627" y="1655"/>
                <a:ext cx="9" cy="707"/>
              </a:xfrm>
              <a:prstGeom prst="rect">
                <a:avLst/>
              </a:prstGeom>
              <a:solidFill>
                <a:srgbClr val="8AC4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8" name="Rectangle 9247"/>
              <p:cNvSpPr>
                <a:spLocks noChangeArrowheads="1"/>
              </p:cNvSpPr>
              <p:nvPr/>
            </p:nvSpPr>
            <p:spPr bwMode="auto">
              <a:xfrm>
                <a:off x="7636" y="1655"/>
                <a:ext cx="9" cy="707"/>
              </a:xfrm>
              <a:prstGeom prst="rect">
                <a:avLst/>
              </a:prstGeom>
              <a:solidFill>
                <a:srgbClr val="87C3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9" name="Rectangle 9248"/>
              <p:cNvSpPr>
                <a:spLocks noChangeArrowheads="1"/>
              </p:cNvSpPr>
              <p:nvPr/>
            </p:nvSpPr>
            <p:spPr bwMode="auto">
              <a:xfrm>
                <a:off x="7645" y="1655"/>
                <a:ext cx="10" cy="707"/>
              </a:xfrm>
              <a:prstGeom prst="rect">
                <a:avLst/>
              </a:prstGeom>
              <a:solidFill>
                <a:srgbClr val="85C2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" name="Rectangle 9249"/>
              <p:cNvSpPr>
                <a:spLocks noChangeArrowheads="1"/>
              </p:cNvSpPr>
              <p:nvPr/>
            </p:nvSpPr>
            <p:spPr bwMode="auto">
              <a:xfrm>
                <a:off x="7655" y="1655"/>
                <a:ext cx="9" cy="707"/>
              </a:xfrm>
              <a:prstGeom prst="rect">
                <a:avLst/>
              </a:prstGeom>
              <a:solidFill>
                <a:srgbClr val="82C0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" name="Rectangle 9250"/>
              <p:cNvSpPr>
                <a:spLocks noChangeArrowheads="1"/>
              </p:cNvSpPr>
              <p:nvPr/>
            </p:nvSpPr>
            <p:spPr bwMode="auto">
              <a:xfrm>
                <a:off x="7664" y="1655"/>
                <a:ext cx="9" cy="707"/>
              </a:xfrm>
              <a:prstGeom prst="rect">
                <a:avLst/>
              </a:prstGeom>
              <a:solidFill>
                <a:srgbClr val="80BF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Rectangle 9251"/>
              <p:cNvSpPr>
                <a:spLocks noChangeArrowheads="1"/>
              </p:cNvSpPr>
              <p:nvPr/>
            </p:nvSpPr>
            <p:spPr bwMode="auto">
              <a:xfrm>
                <a:off x="7673" y="1655"/>
                <a:ext cx="9" cy="707"/>
              </a:xfrm>
              <a:prstGeom prst="rect">
                <a:avLst/>
              </a:prstGeom>
              <a:solidFill>
                <a:srgbClr val="7DBE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" name="Rectangle 9252"/>
              <p:cNvSpPr>
                <a:spLocks noChangeArrowheads="1"/>
              </p:cNvSpPr>
              <p:nvPr/>
            </p:nvSpPr>
            <p:spPr bwMode="auto">
              <a:xfrm>
                <a:off x="7682" y="1655"/>
                <a:ext cx="10" cy="707"/>
              </a:xfrm>
              <a:prstGeom prst="rect">
                <a:avLst/>
              </a:prstGeom>
              <a:solidFill>
                <a:srgbClr val="7BBD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4" name="Rectangle 9253"/>
              <p:cNvSpPr>
                <a:spLocks noChangeArrowheads="1"/>
              </p:cNvSpPr>
              <p:nvPr/>
            </p:nvSpPr>
            <p:spPr bwMode="auto">
              <a:xfrm>
                <a:off x="7692" y="1655"/>
                <a:ext cx="9" cy="707"/>
              </a:xfrm>
              <a:prstGeom prst="rect">
                <a:avLst/>
              </a:prstGeom>
              <a:solidFill>
                <a:srgbClr val="78BC7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5" name="Rectangle 9254"/>
              <p:cNvSpPr>
                <a:spLocks noChangeArrowheads="1"/>
              </p:cNvSpPr>
              <p:nvPr/>
            </p:nvSpPr>
            <p:spPr bwMode="auto">
              <a:xfrm>
                <a:off x="7701" y="1655"/>
                <a:ext cx="9" cy="707"/>
              </a:xfrm>
              <a:prstGeom prst="rect">
                <a:avLst/>
              </a:prstGeom>
              <a:solidFill>
                <a:srgbClr val="76BA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6" name="Rectangle 9255"/>
              <p:cNvSpPr>
                <a:spLocks noChangeArrowheads="1"/>
              </p:cNvSpPr>
              <p:nvPr/>
            </p:nvSpPr>
            <p:spPr bwMode="auto">
              <a:xfrm>
                <a:off x="7710" y="1655"/>
                <a:ext cx="10" cy="707"/>
              </a:xfrm>
              <a:prstGeom prst="rect">
                <a:avLst/>
              </a:prstGeom>
              <a:solidFill>
                <a:srgbClr val="73B9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7" name="Rectangle 9256"/>
              <p:cNvSpPr>
                <a:spLocks noChangeArrowheads="1"/>
              </p:cNvSpPr>
              <p:nvPr/>
            </p:nvSpPr>
            <p:spPr bwMode="auto">
              <a:xfrm>
                <a:off x="7720" y="1655"/>
                <a:ext cx="9" cy="707"/>
              </a:xfrm>
              <a:prstGeom prst="rect">
                <a:avLst/>
              </a:prstGeom>
              <a:solidFill>
                <a:srgbClr val="71B8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8" name="Rectangle 9257"/>
              <p:cNvSpPr>
                <a:spLocks noChangeArrowheads="1"/>
              </p:cNvSpPr>
              <p:nvPr/>
            </p:nvSpPr>
            <p:spPr bwMode="auto">
              <a:xfrm>
                <a:off x="7729" y="1655"/>
                <a:ext cx="9" cy="707"/>
              </a:xfrm>
              <a:prstGeom prst="rect">
                <a:avLst/>
              </a:prstGeom>
              <a:solidFill>
                <a:srgbClr val="6EB76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Rectangle 9258"/>
              <p:cNvSpPr>
                <a:spLocks noChangeArrowheads="1"/>
              </p:cNvSpPr>
              <p:nvPr/>
            </p:nvSpPr>
            <p:spPr bwMode="auto">
              <a:xfrm>
                <a:off x="7738" y="1655"/>
                <a:ext cx="10" cy="707"/>
              </a:xfrm>
              <a:prstGeom prst="rect">
                <a:avLst/>
              </a:prstGeom>
              <a:solidFill>
                <a:srgbClr val="6CB66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Rectangle 9259"/>
              <p:cNvSpPr>
                <a:spLocks noChangeArrowheads="1"/>
              </p:cNvSpPr>
              <p:nvPr/>
            </p:nvSpPr>
            <p:spPr bwMode="auto">
              <a:xfrm>
                <a:off x="7748" y="1655"/>
                <a:ext cx="9" cy="707"/>
              </a:xfrm>
              <a:prstGeom prst="rect">
                <a:avLst/>
              </a:prstGeom>
              <a:solidFill>
                <a:srgbClr val="69B56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Rectangle 9260"/>
              <p:cNvSpPr>
                <a:spLocks noChangeArrowheads="1"/>
              </p:cNvSpPr>
              <p:nvPr/>
            </p:nvSpPr>
            <p:spPr bwMode="auto">
              <a:xfrm>
                <a:off x="7757" y="1655"/>
                <a:ext cx="9" cy="707"/>
              </a:xfrm>
              <a:prstGeom prst="rect">
                <a:avLst/>
              </a:prstGeom>
              <a:solidFill>
                <a:srgbClr val="67B36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Rectangle 9261"/>
              <p:cNvSpPr>
                <a:spLocks noChangeArrowheads="1"/>
              </p:cNvSpPr>
              <p:nvPr/>
            </p:nvSpPr>
            <p:spPr bwMode="auto">
              <a:xfrm>
                <a:off x="7766" y="1655"/>
                <a:ext cx="9" cy="707"/>
              </a:xfrm>
              <a:prstGeom prst="rect">
                <a:avLst/>
              </a:prstGeom>
              <a:solidFill>
                <a:srgbClr val="64B26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Rectangle 9262"/>
              <p:cNvSpPr>
                <a:spLocks noChangeArrowheads="1"/>
              </p:cNvSpPr>
              <p:nvPr/>
            </p:nvSpPr>
            <p:spPr bwMode="auto">
              <a:xfrm>
                <a:off x="7775" y="1655"/>
                <a:ext cx="10" cy="707"/>
              </a:xfrm>
              <a:prstGeom prst="rect">
                <a:avLst/>
              </a:prstGeom>
              <a:solidFill>
                <a:srgbClr val="62B16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4" name="Rectangle 9263"/>
              <p:cNvSpPr>
                <a:spLocks noChangeArrowheads="1"/>
              </p:cNvSpPr>
              <p:nvPr/>
            </p:nvSpPr>
            <p:spPr bwMode="auto">
              <a:xfrm>
                <a:off x="7785" y="1655"/>
                <a:ext cx="9" cy="707"/>
              </a:xfrm>
              <a:prstGeom prst="rect">
                <a:avLst/>
              </a:prstGeom>
              <a:solidFill>
                <a:srgbClr val="5FB05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Rectangle 9264"/>
              <p:cNvSpPr>
                <a:spLocks noChangeArrowheads="1"/>
              </p:cNvSpPr>
              <p:nvPr/>
            </p:nvSpPr>
            <p:spPr bwMode="auto">
              <a:xfrm>
                <a:off x="7794" y="1655"/>
                <a:ext cx="9" cy="707"/>
              </a:xfrm>
              <a:prstGeom prst="rect">
                <a:avLst/>
              </a:prstGeom>
              <a:solidFill>
                <a:srgbClr val="5DAE5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Rectangle 9265"/>
              <p:cNvSpPr>
                <a:spLocks noChangeArrowheads="1"/>
              </p:cNvSpPr>
              <p:nvPr/>
            </p:nvSpPr>
            <p:spPr bwMode="auto">
              <a:xfrm>
                <a:off x="7803" y="1655"/>
                <a:ext cx="10" cy="707"/>
              </a:xfrm>
              <a:prstGeom prst="rect">
                <a:avLst/>
              </a:prstGeom>
              <a:solidFill>
                <a:srgbClr val="5BAD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Rectangle 9266"/>
              <p:cNvSpPr>
                <a:spLocks noChangeArrowheads="1"/>
              </p:cNvSpPr>
              <p:nvPr/>
            </p:nvSpPr>
            <p:spPr bwMode="auto">
              <a:xfrm>
                <a:off x="7813" y="1655"/>
                <a:ext cx="9" cy="707"/>
              </a:xfrm>
              <a:prstGeom prst="rect">
                <a:avLst/>
              </a:prstGeom>
              <a:solidFill>
                <a:srgbClr val="58AC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Rectangle 9267"/>
              <p:cNvSpPr>
                <a:spLocks noChangeArrowheads="1"/>
              </p:cNvSpPr>
              <p:nvPr/>
            </p:nvSpPr>
            <p:spPr bwMode="auto">
              <a:xfrm>
                <a:off x="7822" y="1655"/>
                <a:ext cx="9" cy="707"/>
              </a:xfrm>
              <a:prstGeom prst="rect">
                <a:avLst/>
              </a:prstGeom>
              <a:solidFill>
                <a:srgbClr val="56AB5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Rectangle 9268"/>
              <p:cNvSpPr>
                <a:spLocks noChangeArrowheads="1"/>
              </p:cNvSpPr>
              <p:nvPr/>
            </p:nvSpPr>
            <p:spPr bwMode="auto">
              <a:xfrm>
                <a:off x="7831" y="1655"/>
                <a:ext cx="10" cy="707"/>
              </a:xfrm>
              <a:prstGeom prst="rect">
                <a:avLst/>
              </a:prstGeom>
              <a:solidFill>
                <a:srgbClr val="53A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" name="Rectangle 9269"/>
              <p:cNvSpPr>
                <a:spLocks noChangeArrowheads="1"/>
              </p:cNvSpPr>
              <p:nvPr/>
            </p:nvSpPr>
            <p:spPr bwMode="auto">
              <a:xfrm>
                <a:off x="7841" y="1655"/>
                <a:ext cx="9" cy="707"/>
              </a:xfrm>
              <a:prstGeom prst="rect">
                <a:avLst/>
              </a:prstGeom>
              <a:solidFill>
                <a:srgbClr val="51A85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Rectangle 9270"/>
              <p:cNvSpPr>
                <a:spLocks noChangeArrowheads="1"/>
              </p:cNvSpPr>
              <p:nvPr/>
            </p:nvSpPr>
            <p:spPr bwMode="auto">
              <a:xfrm>
                <a:off x="7850" y="1655"/>
                <a:ext cx="9" cy="707"/>
              </a:xfrm>
              <a:prstGeom prst="rect">
                <a:avLst/>
              </a:prstGeom>
              <a:solidFill>
                <a:srgbClr val="4EA7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Rectangle 9271"/>
              <p:cNvSpPr>
                <a:spLocks noChangeArrowheads="1"/>
              </p:cNvSpPr>
              <p:nvPr/>
            </p:nvSpPr>
            <p:spPr bwMode="auto">
              <a:xfrm>
                <a:off x="7859" y="1655"/>
                <a:ext cx="10" cy="707"/>
              </a:xfrm>
              <a:prstGeom prst="rect">
                <a:avLst/>
              </a:prstGeom>
              <a:solidFill>
                <a:srgbClr val="4CA5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Rectangle 9272"/>
              <p:cNvSpPr>
                <a:spLocks noChangeArrowheads="1"/>
              </p:cNvSpPr>
              <p:nvPr/>
            </p:nvSpPr>
            <p:spPr bwMode="auto">
              <a:xfrm>
                <a:off x="7869" y="1655"/>
                <a:ext cx="9" cy="707"/>
              </a:xfrm>
              <a:prstGeom prst="rect">
                <a:avLst/>
              </a:prstGeom>
              <a:solidFill>
                <a:srgbClr val="49A44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Rectangle 9273"/>
              <p:cNvSpPr>
                <a:spLocks noChangeArrowheads="1"/>
              </p:cNvSpPr>
              <p:nvPr/>
            </p:nvSpPr>
            <p:spPr bwMode="auto">
              <a:xfrm>
                <a:off x="7878" y="1655"/>
                <a:ext cx="9" cy="707"/>
              </a:xfrm>
              <a:prstGeom prst="rect">
                <a:avLst/>
              </a:prstGeom>
              <a:solidFill>
                <a:srgbClr val="47A34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Rectangle 9274"/>
              <p:cNvSpPr>
                <a:spLocks noChangeArrowheads="1"/>
              </p:cNvSpPr>
              <p:nvPr/>
            </p:nvSpPr>
            <p:spPr bwMode="auto">
              <a:xfrm>
                <a:off x="7887" y="1655"/>
                <a:ext cx="9" cy="707"/>
              </a:xfrm>
              <a:prstGeom prst="rect">
                <a:avLst/>
              </a:prstGeom>
              <a:solidFill>
                <a:srgbClr val="44A2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6" name="Rectangle 9275"/>
              <p:cNvSpPr>
                <a:spLocks noChangeArrowheads="1"/>
              </p:cNvSpPr>
              <p:nvPr/>
            </p:nvSpPr>
            <p:spPr bwMode="auto">
              <a:xfrm>
                <a:off x="7896" y="1655"/>
                <a:ext cx="10" cy="707"/>
              </a:xfrm>
              <a:prstGeom prst="rect">
                <a:avLst/>
              </a:prstGeom>
              <a:solidFill>
                <a:srgbClr val="42A04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Rectangle 9276"/>
              <p:cNvSpPr>
                <a:spLocks noChangeArrowheads="1"/>
              </p:cNvSpPr>
              <p:nvPr/>
            </p:nvSpPr>
            <p:spPr bwMode="auto">
              <a:xfrm>
                <a:off x="7906" y="1655"/>
                <a:ext cx="9" cy="707"/>
              </a:xfrm>
              <a:prstGeom prst="rect">
                <a:avLst/>
              </a:prstGeom>
              <a:solidFill>
                <a:srgbClr val="3F9F3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Rectangle 9277"/>
              <p:cNvSpPr>
                <a:spLocks noChangeArrowheads="1"/>
              </p:cNvSpPr>
              <p:nvPr/>
            </p:nvSpPr>
            <p:spPr bwMode="auto">
              <a:xfrm>
                <a:off x="7915" y="1655"/>
                <a:ext cx="9" cy="707"/>
              </a:xfrm>
              <a:prstGeom prst="rect">
                <a:avLst/>
              </a:prstGeom>
              <a:solidFill>
                <a:srgbClr val="3D9E3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Rectangle 9278"/>
              <p:cNvSpPr>
                <a:spLocks noChangeArrowheads="1"/>
              </p:cNvSpPr>
              <p:nvPr/>
            </p:nvSpPr>
            <p:spPr bwMode="auto">
              <a:xfrm>
                <a:off x="7924" y="1655"/>
                <a:ext cx="10" cy="707"/>
              </a:xfrm>
              <a:prstGeom prst="rect">
                <a:avLst/>
              </a:prstGeom>
              <a:solidFill>
                <a:srgbClr val="3A9D3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Rectangle 9279"/>
              <p:cNvSpPr>
                <a:spLocks noChangeArrowheads="1"/>
              </p:cNvSpPr>
              <p:nvPr/>
            </p:nvSpPr>
            <p:spPr bwMode="auto">
              <a:xfrm>
                <a:off x="7934" y="1655"/>
                <a:ext cx="9" cy="707"/>
              </a:xfrm>
              <a:prstGeom prst="rect">
                <a:avLst/>
              </a:prstGeom>
              <a:solidFill>
                <a:srgbClr val="389B3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Rectangle 9280"/>
              <p:cNvSpPr>
                <a:spLocks noChangeArrowheads="1"/>
              </p:cNvSpPr>
              <p:nvPr/>
            </p:nvSpPr>
            <p:spPr bwMode="auto">
              <a:xfrm>
                <a:off x="7943" y="1655"/>
                <a:ext cx="9" cy="707"/>
              </a:xfrm>
              <a:prstGeom prst="rect">
                <a:avLst/>
              </a:prstGeom>
              <a:solidFill>
                <a:srgbClr val="359A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2" name="Rectangle 9281"/>
              <p:cNvSpPr>
                <a:spLocks noChangeArrowheads="1"/>
              </p:cNvSpPr>
              <p:nvPr/>
            </p:nvSpPr>
            <p:spPr bwMode="auto">
              <a:xfrm>
                <a:off x="6430" y="1666"/>
                <a:ext cx="1512" cy="684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Freeform 9282"/>
              <p:cNvSpPr>
                <a:spLocks/>
              </p:cNvSpPr>
              <p:nvPr/>
            </p:nvSpPr>
            <p:spPr bwMode="auto">
              <a:xfrm>
                <a:off x="6379" y="1545"/>
                <a:ext cx="1671" cy="114"/>
              </a:xfrm>
              <a:custGeom>
                <a:avLst/>
                <a:gdLst>
                  <a:gd name="T0" fmla="*/ 0 w 1671"/>
                  <a:gd name="T1" fmla="*/ 0 h 114"/>
                  <a:gd name="T2" fmla="*/ 97 w 1671"/>
                  <a:gd name="T3" fmla="*/ 114 h 114"/>
                  <a:gd name="T4" fmla="*/ 1574 w 1671"/>
                  <a:gd name="T5" fmla="*/ 114 h 114"/>
                  <a:gd name="T6" fmla="*/ 1671 w 1671"/>
                  <a:gd name="T7" fmla="*/ 0 h 114"/>
                  <a:gd name="T8" fmla="*/ 0 w 1671"/>
                  <a:gd name="T9" fmla="*/ 0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0"/>
                    </a:moveTo>
                    <a:lnTo>
                      <a:pt x="97" y="114"/>
                    </a:lnTo>
                    <a:lnTo>
                      <a:pt x="1574" y="114"/>
                    </a:lnTo>
                    <a:lnTo>
                      <a:pt x="16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Freeform 9283"/>
              <p:cNvSpPr>
                <a:spLocks/>
              </p:cNvSpPr>
              <p:nvPr/>
            </p:nvSpPr>
            <p:spPr bwMode="auto">
              <a:xfrm>
                <a:off x="6379" y="1545"/>
                <a:ext cx="1671" cy="114"/>
              </a:xfrm>
              <a:custGeom>
                <a:avLst/>
                <a:gdLst>
                  <a:gd name="T0" fmla="*/ 0 w 1671"/>
                  <a:gd name="T1" fmla="*/ 0 h 114"/>
                  <a:gd name="T2" fmla="*/ 97 w 1671"/>
                  <a:gd name="T3" fmla="*/ 114 h 114"/>
                  <a:gd name="T4" fmla="*/ 1574 w 1671"/>
                  <a:gd name="T5" fmla="*/ 114 h 114"/>
                  <a:gd name="T6" fmla="*/ 1671 w 1671"/>
                  <a:gd name="T7" fmla="*/ 0 h 114"/>
                  <a:gd name="T8" fmla="*/ 0 w 1671"/>
                  <a:gd name="T9" fmla="*/ 0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0"/>
                    </a:moveTo>
                    <a:lnTo>
                      <a:pt x="97" y="114"/>
                    </a:lnTo>
                    <a:lnTo>
                      <a:pt x="1574" y="114"/>
                    </a:lnTo>
                    <a:lnTo>
                      <a:pt x="16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Freeform 9284"/>
              <p:cNvSpPr>
                <a:spLocks/>
              </p:cNvSpPr>
              <p:nvPr/>
            </p:nvSpPr>
            <p:spPr bwMode="auto">
              <a:xfrm>
                <a:off x="6379" y="1545"/>
                <a:ext cx="97" cy="914"/>
              </a:xfrm>
              <a:custGeom>
                <a:avLst/>
                <a:gdLst>
                  <a:gd name="T0" fmla="*/ 0 w 97"/>
                  <a:gd name="T1" fmla="*/ 0 h 914"/>
                  <a:gd name="T2" fmla="*/ 0 w 97"/>
                  <a:gd name="T3" fmla="*/ 914 h 914"/>
                  <a:gd name="T4" fmla="*/ 97 w 97"/>
                  <a:gd name="T5" fmla="*/ 800 h 914"/>
                  <a:gd name="T6" fmla="*/ 97 w 97"/>
                  <a:gd name="T7" fmla="*/ 114 h 914"/>
                  <a:gd name="T8" fmla="*/ 0 w 97"/>
                  <a:gd name="T9" fmla="*/ 0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0" y="0"/>
                    </a:moveTo>
                    <a:lnTo>
                      <a:pt x="0" y="914"/>
                    </a:lnTo>
                    <a:lnTo>
                      <a:pt x="97" y="800"/>
                    </a:lnTo>
                    <a:lnTo>
                      <a:pt x="97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Freeform 9285"/>
              <p:cNvSpPr>
                <a:spLocks/>
              </p:cNvSpPr>
              <p:nvPr/>
            </p:nvSpPr>
            <p:spPr bwMode="auto">
              <a:xfrm>
                <a:off x="6379" y="1545"/>
                <a:ext cx="97" cy="914"/>
              </a:xfrm>
              <a:custGeom>
                <a:avLst/>
                <a:gdLst>
                  <a:gd name="T0" fmla="*/ 0 w 97"/>
                  <a:gd name="T1" fmla="*/ 0 h 914"/>
                  <a:gd name="T2" fmla="*/ 0 w 97"/>
                  <a:gd name="T3" fmla="*/ 914 h 914"/>
                  <a:gd name="T4" fmla="*/ 97 w 97"/>
                  <a:gd name="T5" fmla="*/ 800 h 914"/>
                  <a:gd name="T6" fmla="*/ 97 w 97"/>
                  <a:gd name="T7" fmla="*/ 114 h 914"/>
                  <a:gd name="T8" fmla="*/ 0 w 97"/>
                  <a:gd name="T9" fmla="*/ 0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0" y="0"/>
                    </a:moveTo>
                    <a:lnTo>
                      <a:pt x="0" y="914"/>
                    </a:lnTo>
                    <a:lnTo>
                      <a:pt x="97" y="800"/>
                    </a:lnTo>
                    <a:lnTo>
                      <a:pt x="97" y="1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Freeform 9286"/>
              <p:cNvSpPr>
                <a:spLocks/>
              </p:cNvSpPr>
              <p:nvPr/>
            </p:nvSpPr>
            <p:spPr bwMode="auto">
              <a:xfrm>
                <a:off x="6379" y="2345"/>
                <a:ext cx="1671" cy="114"/>
              </a:xfrm>
              <a:custGeom>
                <a:avLst/>
                <a:gdLst>
                  <a:gd name="T0" fmla="*/ 0 w 1671"/>
                  <a:gd name="T1" fmla="*/ 114 h 114"/>
                  <a:gd name="T2" fmla="*/ 1671 w 1671"/>
                  <a:gd name="T3" fmla="*/ 114 h 114"/>
                  <a:gd name="T4" fmla="*/ 1574 w 1671"/>
                  <a:gd name="T5" fmla="*/ 0 h 114"/>
                  <a:gd name="T6" fmla="*/ 97 w 1671"/>
                  <a:gd name="T7" fmla="*/ 0 h 114"/>
                  <a:gd name="T8" fmla="*/ 0 w 1671"/>
                  <a:gd name="T9" fmla="*/ 114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114"/>
                    </a:moveTo>
                    <a:lnTo>
                      <a:pt x="1671" y="114"/>
                    </a:lnTo>
                    <a:lnTo>
                      <a:pt x="1574" y="0"/>
                    </a:lnTo>
                    <a:lnTo>
                      <a:pt x="97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8" name="Freeform 9287"/>
              <p:cNvSpPr>
                <a:spLocks/>
              </p:cNvSpPr>
              <p:nvPr/>
            </p:nvSpPr>
            <p:spPr bwMode="auto">
              <a:xfrm>
                <a:off x="6379" y="2345"/>
                <a:ext cx="1671" cy="114"/>
              </a:xfrm>
              <a:custGeom>
                <a:avLst/>
                <a:gdLst>
                  <a:gd name="T0" fmla="*/ 0 w 1671"/>
                  <a:gd name="T1" fmla="*/ 114 h 114"/>
                  <a:gd name="T2" fmla="*/ 1671 w 1671"/>
                  <a:gd name="T3" fmla="*/ 114 h 114"/>
                  <a:gd name="T4" fmla="*/ 1574 w 1671"/>
                  <a:gd name="T5" fmla="*/ 0 h 114"/>
                  <a:gd name="T6" fmla="*/ 97 w 1671"/>
                  <a:gd name="T7" fmla="*/ 0 h 114"/>
                  <a:gd name="T8" fmla="*/ 0 w 1671"/>
                  <a:gd name="T9" fmla="*/ 114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114"/>
                    </a:moveTo>
                    <a:lnTo>
                      <a:pt x="1671" y="114"/>
                    </a:lnTo>
                    <a:lnTo>
                      <a:pt x="1574" y="0"/>
                    </a:lnTo>
                    <a:lnTo>
                      <a:pt x="97" y="0"/>
                    </a:lnTo>
                    <a:lnTo>
                      <a:pt x="0" y="11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Freeform 9288"/>
              <p:cNvSpPr>
                <a:spLocks/>
              </p:cNvSpPr>
              <p:nvPr/>
            </p:nvSpPr>
            <p:spPr bwMode="auto">
              <a:xfrm>
                <a:off x="7953" y="1545"/>
                <a:ext cx="97" cy="914"/>
              </a:xfrm>
              <a:custGeom>
                <a:avLst/>
                <a:gdLst>
                  <a:gd name="T0" fmla="*/ 97 w 97"/>
                  <a:gd name="T1" fmla="*/ 914 h 914"/>
                  <a:gd name="T2" fmla="*/ 97 w 97"/>
                  <a:gd name="T3" fmla="*/ 0 h 914"/>
                  <a:gd name="T4" fmla="*/ 0 w 97"/>
                  <a:gd name="T5" fmla="*/ 114 h 914"/>
                  <a:gd name="T6" fmla="*/ 0 w 97"/>
                  <a:gd name="T7" fmla="*/ 800 h 914"/>
                  <a:gd name="T8" fmla="*/ 97 w 97"/>
                  <a:gd name="T9" fmla="*/ 914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97" y="914"/>
                    </a:moveTo>
                    <a:lnTo>
                      <a:pt x="97" y="0"/>
                    </a:lnTo>
                    <a:lnTo>
                      <a:pt x="0" y="114"/>
                    </a:lnTo>
                    <a:lnTo>
                      <a:pt x="0" y="800"/>
                    </a:lnTo>
                    <a:lnTo>
                      <a:pt x="97" y="91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Freeform 9289"/>
              <p:cNvSpPr>
                <a:spLocks/>
              </p:cNvSpPr>
              <p:nvPr/>
            </p:nvSpPr>
            <p:spPr bwMode="auto">
              <a:xfrm>
                <a:off x="7953" y="1545"/>
                <a:ext cx="97" cy="914"/>
              </a:xfrm>
              <a:custGeom>
                <a:avLst/>
                <a:gdLst>
                  <a:gd name="T0" fmla="*/ 97 w 97"/>
                  <a:gd name="T1" fmla="*/ 914 h 914"/>
                  <a:gd name="T2" fmla="*/ 97 w 97"/>
                  <a:gd name="T3" fmla="*/ 0 h 914"/>
                  <a:gd name="T4" fmla="*/ 0 w 97"/>
                  <a:gd name="T5" fmla="*/ 114 h 914"/>
                  <a:gd name="T6" fmla="*/ 0 w 97"/>
                  <a:gd name="T7" fmla="*/ 800 h 914"/>
                  <a:gd name="T8" fmla="*/ 97 w 97"/>
                  <a:gd name="T9" fmla="*/ 914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97" y="914"/>
                    </a:moveTo>
                    <a:lnTo>
                      <a:pt x="97" y="0"/>
                    </a:lnTo>
                    <a:lnTo>
                      <a:pt x="0" y="114"/>
                    </a:lnTo>
                    <a:lnTo>
                      <a:pt x="0" y="800"/>
                    </a:lnTo>
                    <a:lnTo>
                      <a:pt x="97" y="91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Rectangle 9290"/>
              <p:cNvSpPr>
                <a:spLocks noChangeArrowheads="1"/>
              </p:cNvSpPr>
              <p:nvPr/>
            </p:nvSpPr>
            <p:spPr bwMode="auto">
              <a:xfrm>
                <a:off x="6379" y="1545"/>
                <a:ext cx="1671" cy="914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Rectangle 9291"/>
              <p:cNvSpPr>
                <a:spLocks noChangeArrowheads="1"/>
              </p:cNvSpPr>
              <p:nvPr/>
            </p:nvSpPr>
            <p:spPr bwMode="auto">
              <a:xfrm>
                <a:off x="6476" y="1659"/>
                <a:ext cx="1477" cy="686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Line 9292"/>
              <p:cNvSpPr>
                <a:spLocks noChangeShapeType="1"/>
              </p:cNvSpPr>
              <p:nvPr/>
            </p:nvSpPr>
            <p:spPr bwMode="auto">
              <a:xfrm>
                <a:off x="6379" y="15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" name="Line 9293"/>
              <p:cNvSpPr>
                <a:spLocks noChangeShapeType="1"/>
              </p:cNvSpPr>
              <p:nvPr/>
            </p:nvSpPr>
            <p:spPr bwMode="auto">
              <a:xfrm flipV="1">
                <a:off x="6379" y="23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Line 9294"/>
              <p:cNvSpPr>
                <a:spLocks noChangeShapeType="1"/>
              </p:cNvSpPr>
              <p:nvPr/>
            </p:nvSpPr>
            <p:spPr bwMode="auto">
              <a:xfrm flipH="1" flipV="1">
                <a:off x="7953" y="23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Line 9295"/>
              <p:cNvSpPr>
                <a:spLocks noChangeShapeType="1"/>
              </p:cNvSpPr>
              <p:nvPr/>
            </p:nvSpPr>
            <p:spPr bwMode="auto">
              <a:xfrm flipH="1">
                <a:off x="7953" y="15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Freeform 9296"/>
              <p:cNvSpPr>
                <a:spLocks/>
              </p:cNvSpPr>
              <p:nvPr/>
            </p:nvSpPr>
            <p:spPr bwMode="auto">
              <a:xfrm>
                <a:off x="6379" y="1545"/>
                <a:ext cx="1671" cy="114"/>
              </a:xfrm>
              <a:custGeom>
                <a:avLst/>
                <a:gdLst>
                  <a:gd name="T0" fmla="*/ 0 w 1671"/>
                  <a:gd name="T1" fmla="*/ 0 h 114"/>
                  <a:gd name="T2" fmla="*/ 97 w 1671"/>
                  <a:gd name="T3" fmla="*/ 114 h 114"/>
                  <a:gd name="T4" fmla="*/ 1574 w 1671"/>
                  <a:gd name="T5" fmla="*/ 114 h 114"/>
                  <a:gd name="T6" fmla="*/ 1671 w 1671"/>
                  <a:gd name="T7" fmla="*/ 0 h 114"/>
                  <a:gd name="T8" fmla="*/ 0 w 1671"/>
                  <a:gd name="T9" fmla="*/ 0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0"/>
                    </a:moveTo>
                    <a:lnTo>
                      <a:pt x="97" y="114"/>
                    </a:lnTo>
                    <a:lnTo>
                      <a:pt x="1574" y="114"/>
                    </a:lnTo>
                    <a:lnTo>
                      <a:pt x="16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Freeform 9297"/>
              <p:cNvSpPr>
                <a:spLocks/>
              </p:cNvSpPr>
              <p:nvPr/>
            </p:nvSpPr>
            <p:spPr bwMode="auto">
              <a:xfrm>
                <a:off x="6379" y="1545"/>
                <a:ext cx="1671" cy="114"/>
              </a:xfrm>
              <a:custGeom>
                <a:avLst/>
                <a:gdLst>
                  <a:gd name="T0" fmla="*/ 0 w 1671"/>
                  <a:gd name="T1" fmla="*/ 0 h 114"/>
                  <a:gd name="T2" fmla="*/ 97 w 1671"/>
                  <a:gd name="T3" fmla="*/ 114 h 114"/>
                  <a:gd name="T4" fmla="*/ 1574 w 1671"/>
                  <a:gd name="T5" fmla="*/ 114 h 114"/>
                  <a:gd name="T6" fmla="*/ 1671 w 1671"/>
                  <a:gd name="T7" fmla="*/ 0 h 114"/>
                  <a:gd name="T8" fmla="*/ 0 w 1671"/>
                  <a:gd name="T9" fmla="*/ 0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0"/>
                    </a:moveTo>
                    <a:lnTo>
                      <a:pt x="97" y="114"/>
                    </a:lnTo>
                    <a:lnTo>
                      <a:pt x="1574" y="114"/>
                    </a:lnTo>
                    <a:lnTo>
                      <a:pt x="16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Freeform 9298"/>
              <p:cNvSpPr>
                <a:spLocks/>
              </p:cNvSpPr>
              <p:nvPr/>
            </p:nvSpPr>
            <p:spPr bwMode="auto">
              <a:xfrm>
                <a:off x="6379" y="1545"/>
                <a:ext cx="97" cy="914"/>
              </a:xfrm>
              <a:custGeom>
                <a:avLst/>
                <a:gdLst>
                  <a:gd name="T0" fmla="*/ 0 w 97"/>
                  <a:gd name="T1" fmla="*/ 0 h 914"/>
                  <a:gd name="T2" fmla="*/ 0 w 97"/>
                  <a:gd name="T3" fmla="*/ 914 h 914"/>
                  <a:gd name="T4" fmla="*/ 97 w 97"/>
                  <a:gd name="T5" fmla="*/ 800 h 914"/>
                  <a:gd name="T6" fmla="*/ 97 w 97"/>
                  <a:gd name="T7" fmla="*/ 114 h 914"/>
                  <a:gd name="T8" fmla="*/ 0 w 97"/>
                  <a:gd name="T9" fmla="*/ 0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0" y="0"/>
                    </a:moveTo>
                    <a:lnTo>
                      <a:pt x="0" y="914"/>
                    </a:lnTo>
                    <a:lnTo>
                      <a:pt x="97" y="800"/>
                    </a:lnTo>
                    <a:lnTo>
                      <a:pt x="97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" name="Freeform 9299"/>
              <p:cNvSpPr>
                <a:spLocks/>
              </p:cNvSpPr>
              <p:nvPr/>
            </p:nvSpPr>
            <p:spPr bwMode="auto">
              <a:xfrm>
                <a:off x="6379" y="1545"/>
                <a:ext cx="97" cy="914"/>
              </a:xfrm>
              <a:custGeom>
                <a:avLst/>
                <a:gdLst>
                  <a:gd name="T0" fmla="*/ 0 w 97"/>
                  <a:gd name="T1" fmla="*/ 0 h 914"/>
                  <a:gd name="T2" fmla="*/ 0 w 97"/>
                  <a:gd name="T3" fmla="*/ 914 h 914"/>
                  <a:gd name="T4" fmla="*/ 97 w 97"/>
                  <a:gd name="T5" fmla="*/ 800 h 914"/>
                  <a:gd name="T6" fmla="*/ 97 w 97"/>
                  <a:gd name="T7" fmla="*/ 114 h 914"/>
                  <a:gd name="T8" fmla="*/ 0 w 97"/>
                  <a:gd name="T9" fmla="*/ 0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0" y="0"/>
                    </a:moveTo>
                    <a:lnTo>
                      <a:pt x="0" y="914"/>
                    </a:lnTo>
                    <a:lnTo>
                      <a:pt x="97" y="800"/>
                    </a:lnTo>
                    <a:lnTo>
                      <a:pt x="97" y="1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Freeform 9300"/>
              <p:cNvSpPr>
                <a:spLocks/>
              </p:cNvSpPr>
              <p:nvPr/>
            </p:nvSpPr>
            <p:spPr bwMode="auto">
              <a:xfrm>
                <a:off x="6379" y="2345"/>
                <a:ext cx="1671" cy="114"/>
              </a:xfrm>
              <a:custGeom>
                <a:avLst/>
                <a:gdLst>
                  <a:gd name="T0" fmla="*/ 0 w 1671"/>
                  <a:gd name="T1" fmla="*/ 114 h 114"/>
                  <a:gd name="T2" fmla="*/ 1671 w 1671"/>
                  <a:gd name="T3" fmla="*/ 114 h 114"/>
                  <a:gd name="T4" fmla="*/ 1574 w 1671"/>
                  <a:gd name="T5" fmla="*/ 0 h 114"/>
                  <a:gd name="T6" fmla="*/ 97 w 1671"/>
                  <a:gd name="T7" fmla="*/ 0 h 114"/>
                  <a:gd name="T8" fmla="*/ 0 w 1671"/>
                  <a:gd name="T9" fmla="*/ 114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114"/>
                    </a:moveTo>
                    <a:lnTo>
                      <a:pt x="1671" y="114"/>
                    </a:lnTo>
                    <a:lnTo>
                      <a:pt x="1574" y="0"/>
                    </a:lnTo>
                    <a:lnTo>
                      <a:pt x="97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Freeform 9301"/>
              <p:cNvSpPr>
                <a:spLocks/>
              </p:cNvSpPr>
              <p:nvPr/>
            </p:nvSpPr>
            <p:spPr bwMode="auto">
              <a:xfrm>
                <a:off x="6379" y="2345"/>
                <a:ext cx="1671" cy="114"/>
              </a:xfrm>
              <a:custGeom>
                <a:avLst/>
                <a:gdLst>
                  <a:gd name="T0" fmla="*/ 0 w 1671"/>
                  <a:gd name="T1" fmla="*/ 114 h 114"/>
                  <a:gd name="T2" fmla="*/ 1671 w 1671"/>
                  <a:gd name="T3" fmla="*/ 114 h 114"/>
                  <a:gd name="T4" fmla="*/ 1574 w 1671"/>
                  <a:gd name="T5" fmla="*/ 0 h 114"/>
                  <a:gd name="T6" fmla="*/ 97 w 1671"/>
                  <a:gd name="T7" fmla="*/ 0 h 114"/>
                  <a:gd name="T8" fmla="*/ 0 w 1671"/>
                  <a:gd name="T9" fmla="*/ 114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114"/>
                    </a:moveTo>
                    <a:lnTo>
                      <a:pt x="1671" y="114"/>
                    </a:lnTo>
                    <a:lnTo>
                      <a:pt x="1574" y="0"/>
                    </a:lnTo>
                    <a:lnTo>
                      <a:pt x="97" y="0"/>
                    </a:lnTo>
                    <a:lnTo>
                      <a:pt x="0" y="11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Freeform 9302"/>
              <p:cNvSpPr>
                <a:spLocks/>
              </p:cNvSpPr>
              <p:nvPr/>
            </p:nvSpPr>
            <p:spPr bwMode="auto">
              <a:xfrm>
                <a:off x="7953" y="1545"/>
                <a:ext cx="97" cy="914"/>
              </a:xfrm>
              <a:custGeom>
                <a:avLst/>
                <a:gdLst>
                  <a:gd name="T0" fmla="*/ 97 w 97"/>
                  <a:gd name="T1" fmla="*/ 914 h 914"/>
                  <a:gd name="T2" fmla="*/ 97 w 97"/>
                  <a:gd name="T3" fmla="*/ 0 h 914"/>
                  <a:gd name="T4" fmla="*/ 0 w 97"/>
                  <a:gd name="T5" fmla="*/ 114 h 914"/>
                  <a:gd name="T6" fmla="*/ 0 w 97"/>
                  <a:gd name="T7" fmla="*/ 800 h 914"/>
                  <a:gd name="T8" fmla="*/ 97 w 97"/>
                  <a:gd name="T9" fmla="*/ 914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97" y="914"/>
                    </a:moveTo>
                    <a:lnTo>
                      <a:pt x="97" y="0"/>
                    </a:lnTo>
                    <a:lnTo>
                      <a:pt x="0" y="114"/>
                    </a:lnTo>
                    <a:lnTo>
                      <a:pt x="0" y="800"/>
                    </a:lnTo>
                    <a:lnTo>
                      <a:pt x="97" y="91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Freeform 9303"/>
              <p:cNvSpPr>
                <a:spLocks/>
              </p:cNvSpPr>
              <p:nvPr/>
            </p:nvSpPr>
            <p:spPr bwMode="auto">
              <a:xfrm>
                <a:off x="7953" y="1545"/>
                <a:ext cx="97" cy="914"/>
              </a:xfrm>
              <a:custGeom>
                <a:avLst/>
                <a:gdLst>
                  <a:gd name="T0" fmla="*/ 97 w 97"/>
                  <a:gd name="T1" fmla="*/ 914 h 914"/>
                  <a:gd name="T2" fmla="*/ 97 w 97"/>
                  <a:gd name="T3" fmla="*/ 0 h 914"/>
                  <a:gd name="T4" fmla="*/ 0 w 97"/>
                  <a:gd name="T5" fmla="*/ 114 h 914"/>
                  <a:gd name="T6" fmla="*/ 0 w 97"/>
                  <a:gd name="T7" fmla="*/ 800 h 914"/>
                  <a:gd name="T8" fmla="*/ 97 w 97"/>
                  <a:gd name="T9" fmla="*/ 914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97" y="914"/>
                    </a:moveTo>
                    <a:lnTo>
                      <a:pt x="97" y="0"/>
                    </a:lnTo>
                    <a:lnTo>
                      <a:pt x="0" y="114"/>
                    </a:lnTo>
                    <a:lnTo>
                      <a:pt x="0" y="800"/>
                    </a:lnTo>
                    <a:lnTo>
                      <a:pt x="97" y="91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Rectangle 9304"/>
              <p:cNvSpPr>
                <a:spLocks noChangeArrowheads="1"/>
              </p:cNvSpPr>
              <p:nvPr/>
            </p:nvSpPr>
            <p:spPr bwMode="auto">
              <a:xfrm>
                <a:off x="6379" y="1545"/>
                <a:ext cx="1671" cy="914"/>
              </a:xfrm>
              <a:prstGeom prst="rect">
                <a:avLst/>
              </a:prstGeom>
              <a:noFill/>
              <a:ln w="38100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" name="Rectangle 9305"/>
              <p:cNvSpPr>
                <a:spLocks noChangeArrowheads="1"/>
              </p:cNvSpPr>
              <p:nvPr/>
            </p:nvSpPr>
            <p:spPr bwMode="auto">
              <a:xfrm>
                <a:off x="6476" y="1659"/>
                <a:ext cx="1477" cy="686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Line 9306"/>
              <p:cNvSpPr>
                <a:spLocks noChangeShapeType="1"/>
              </p:cNvSpPr>
              <p:nvPr/>
            </p:nvSpPr>
            <p:spPr bwMode="auto">
              <a:xfrm>
                <a:off x="6379" y="15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Line 9307"/>
              <p:cNvSpPr>
                <a:spLocks noChangeShapeType="1"/>
              </p:cNvSpPr>
              <p:nvPr/>
            </p:nvSpPr>
            <p:spPr bwMode="auto">
              <a:xfrm flipV="1">
                <a:off x="6379" y="23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Line 9308"/>
              <p:cNvSpPr>
                <a:spLocks noChangeShapeType="1"/>
              </p:cNvSpPr>
              <p:nvPr/>
            </p:nvSpPr>
            <p:spPr bwMode="auto">
              <a:xfrm flipH="1" flipV="1">
                <a:off x="7953" y="23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Line 9309"/>
              <p:cNvSpPr>
                <a:spLocks noChangeShapeType="1"/>
              </p:cNvSpPr>
              <p:nvPr/>
            </p:nvSpPr>
            <p:spPr bwMode="auto">
              <a:xfrm flipH="1">
                <a:off x="7953" y="15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Freeform 9310"/>
              <p:cNvSpPr>
                <a:spLocks/>
              </p:cNvSpPr>
              <p:nvPr/>
            </p:nvSpPr>
            <p:spPr bwMode="auto">
              <a:xfrm>
                <a:off x="6059" y="2459"/>
                <a:ext cx="1113" cy="253"/>
              </a:xfrm>
              <a:custGeom>
                <a:avLst/>
                <a:gdLst>
                  <a:gd name="T0" fmla="*/ 1113 w 1113"/>
                  <a:gd name="T1" fmla="*/ 0 h 253"/>
                  <a:gd name="T2" fmla="*/ 1113 w 1113"/>
                  <a:gd name="T3" fmla="*/ 253 h 253"/>
                  <a:gd name="T4" fmla="*/ 0 w 1113"/>
                  <a:gd name="T5" fmla="*/ 253 h 253"/>
                  <a:gd name="T6" fmla="*/ 0 60000 65536"/>
                  <a:gd name="T7" fmla="*/ 0 60000 65536"/>
                  <a:gd name="T8" fmla="*/ 0 60000 65536"/>
                  <a:gd name="T9" fmla="*/ 0 w 1113"/>
                  <a:gd name="T10" fmla="*/ 0 h 253"/>
                  <a:gd name="T11" fmla="*/ 1113 w 1113"/>
                  <a:gd name="T12" fmla="*/ 253 h 2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13" h="253">
                    <a:moveTo>
                      <a:pt x="1113" y="0"/>
                    </a:moveTo>
                    <a:lnTo>
                      <a:pt x="1113" y="253"/>
                    </a:lnTo>
                    <a:lnTo>
                      <a:pt x="0" y="253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" name="Freeform 9311"/>
              <p:cNvSpPr>
                <a:spLocks/>
              </p:cNvSpPr>
              <p:nvPr/>
            </p:nvSpPr>
            <p:spPr bwMode="auto">
              <a:xfrm>
                <a:off x="6419" y="1193"/>
                <a:ext cx="930" cy="352"/>
              </a:xfrm>
              <a:custGeom>
                <a:avLst/>
                <a:gdLst>
                  <a:gd name="T0" fmla="*/ 930 w 930"/>
                  <a:gd name="T1" fmla="*/ 352 h 352"/>
                  <a:gd name="T2" fmla="*/ 930 w 930"/>
                  <a:gd name="T3" fmla="*/ 0 h 352"/>
                  <a:gd name="T4" fmla="*/ 0 w 930"/>
                  <a:gd name="T5" fmla="*/ 0 h 352"/>
                  <a:gd name="T6" fmla="*/ 0 60000 65536"/>
                  <a:gd name="T7" fmla="*/ 0 60000 65536"/>
                  <a:gd name="T8" fmla="*/ 0 60000 65536"/>
                  <a:gd name="T9" fmla="*/ 0 w 930"/>
                  <a:gd name="T10" fmla="*/ 0 h 352"/>
                  <a:gd name="T11" fmla="*/ 930 w 930"/>
                  <a:gd name="T12" fmla="*/ 352 h 3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30" h="352">
                    <a:moveTo>
                      <a:pt x="930" y="352"/>
                    </a:moveTo>
                    <a:lnTo>
                      <a:pt x="930" y="0"/>
                    </a:lnTo>
                    <a:lnTo>
                      <a:pt x="0" y="0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Freeform 9312"/>
              <p:cNvSpPr>
                <a:spLocks/>
              </p:cNvSpPr>
              <p:nvPr/>
            </p:nvSpPr>
            <p:spPr bwMode="auto">
              <a:xfrm>
                <a:off x="5195" y="1193"/>
                <a:ext cx="2154" cy="352"/>
              </a:xfrm>
              <a:custGeom>
                <a:avLst/>
                <a:gdLst>
                  <a:gd name="T0" fmla="*/ 0 w 2154"/>
                  <a:gd name="T1" fmla="*/ 352 h 352"/>
                  <a:gd name="T2" fmla="*/ 0 w 2154"/>
                  <a:gd name="T3" fmla="*/ 0 h 352"/>
                  <a:gd name="T4" fmla="*/ 2154 w 2154"/>
                  <a:gd name="T5" fmla="*/ 0 h 352"/>
                  <a:gd name="T6" fmla="*/ 0 60000 65536"/>
                  <a:gd name="T7" fmla="*/ 0 60000 65536"/>
                  <a:gd name="T8" fmla="*/ 0 60000 65536"/>
                  <a:gd name="T9" fmla="*/ 0 w 2154"/>
                  <a:gd name="T10" fmla="*/ 0 h 352"/>
                  <a:gd name="T11" fmla="*/ 2154 w 2154"/>
                  <a:gd name="T12" fmla="*/ 352 h 3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4" h="352">
                    <a:moveTo>
                      <a:pt x="0" y="352"/>
                    </a:moveTo>
                    <a:lnTo>
                      <a:pt x="0" y="0"/>
                    </a:lnTo>
                    <a:lnTo>
                      <a:pt x="2154" y="0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Rectangle 9313"/>
              <p:cNvSpPr>
                <a:spLocks noChangeArrowheads="1"/>
              </p:cNvSpPr>
              <p:nvPr/>
            </p:nvSpPr>
            <p:spPr bwMode="auto">
              <a:xfrm>
                <a:off x="4409" y="1655"/>
                <a:ext cx="18" cy="707"/>
              </a:xfrm>
              <a:prstGeom prst="rect">
                <a:avLst/>
              </a:prstGeom>
              <a:solidFill>
                <a:srgbClr val="349A3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Rectangle 9314"/>
              <p:cNvSpPr>
                <a:spLocks noChangeArrowheads="1"/>
              </p:cNvSpPr>
              <p:nvPr/>
            </p:nvSpPr>
            <p:spPr bwMode="auto">
              <a:xfrm>
                <a:off x="4427" y="1655"/>
                <a:ext cx="9" cy="707"/>
              </a:xfrm>
              <a:prstGeom prst="rect">
                <a:avLst/>
              </a:prstGeom>
              <a:solidFill>
                <a:srgbClr val="379B3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Rectangle 9315"/>
              <p:cNvSpPr>
                <a:spLocks noChangeArrowheads="1"/>
              </p:cNvSpPr>
              <p:nvPr/>
            </p:nvSpPr>
            <p:spPr bwMode="auto">
              <a:xfrm>
                <a:off x="4436" y="1655"/>
                <a:ext cx="10" cy="707"/>
              </a:xfrm>
              <a:prstGeom prst="rect">
                <a:avLst/>
              </a:prstGeom>
              <a:solidFill>
                <a:srgbClr val="3A9C3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Rectangle 9316"/>
              <p:cNvSpPr>
                <a:spLocks noChangeArrowheads="1"/>
              </p:cNvSpPr>
              <p:nvPr/>
            </p:nvSpPr>
            <p:spPr bwMode="auto">
              <a:xfrm>
                <a:off x="4446" y="1655"/>
                <a:ext cx="9" cy="707"/>
              </a:xfrm>
              <a:prstGeom prst="rect">
                <a:avLst/>
              </a:prstGeom>
              <a:solidFill>
                <a:srgbClr val="3C9E3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" name="Rectangle 9317"/>
              <p:cNvSpPr>
                <a:spLocks noChangeArrowheads="1"/>
              </p:cNvSpPr>
              <p:nvPr/>
            </p:nvSpPr>
            <p:spPr bwMode="auto">
              <a:xfrm>
                <a:off x="4455" y="1655"/>
                <a:ext cx="9" cy="707"/>
              </a:xfrm>
              <a:prstGeom prst="rect">
                <a:avLst/>
              </a:prstGeom>
              <a:solidFill>
                <a:srgbClr val="3F9F3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Rectangle 9318"/>
              <p:cNvSpPr>
                <a:spLocks noChangeArrowheads="1"/>
              </p:cNvSpPr>
              <p:nvPr/>
            </p:nvSpPr>
            <p:spPr bwMode="auto">
              <a:xfrm>
                <a:off x="4464" y="1655"/>
                <a:ext cx="10" cy="707"/>
              </a:xfrm>
              <a:prstGeom prst="rect">
                <a:avLst/>
              </a:prstGeom>
              <a:solidFill>
                <a:srgbClr val="41A04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Rectangle 9319"/>
              <p:cNvSpPr>
                <a:spLocks noChangeArrowheads="1"/>
              </p:cNvSpPr>
              <p:nvPr/>
            </p:nvSpPr>
            <p:spPr bwMode="auto">
              <a:xfrm>
                <a:off x="4474" y="1655"/>
                <a:ext cx="9" cy="707"/>
              </a:xfrm>
              <a:prstGeom prst="rect">
                <a:avLst/>
              </a:prstGeom>
              <a:solidFill>
                <a:srgbClr val="44A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Rectangle 9320"/>
              <p:cNvSpPr>
                <a:spLocks noChangeArrowheads="1"/>
              </p:cNvSpPr>
              <p:nvPr/>
            </p:nvSpPr>
            <p:spPr bwMode="auto">
              <a:xfrm>
                <a:off x="4483" y="1655"/>
                <a:ext cx="9" cy="707"/>
              </a:xfrm>
              <a:prstGeom prst="rect">
                <a:avLst/>
              </a:prstGeom>
              <a:solidFill>
                <a:srgbClr val="46A3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Rectangle 9321"/>
              <p:cNvSpPr>
                <a:spLocks noChangeArrowheads="1"/>
              </p:cNvSpPr>
              <p:nvPr/>
            </p:nvSpPr>
            <p:spPr bwMode="auto">
              <a:xfrm>
                <a:off x="4492" y="1655"/>
                <a:ext cx="10" cy="707"/>
              </a:xfrm>
              <a:prstGeom prst="rect">
                <a:avLst/>
              </a:prstGeom>
              <a:solidFill>
                <a:srgbClr val="49A44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Rectangle 9322"/>
              <p:cNvSpPr>
                <a:spLocks noChangeArrowheads="1"/>
              </p:cNvSpPr>
              <p:nvPr/>
            </p:nvSpPr>
            <p:spPr bwMode="auto">
              <a:xfrm>
                <a:off x="4502" y="1655"/>
                <a:ext cx="9" cy="707"/>
              </a:xfrm>
              <a:prstGeom prst="rect">
                <a:avLst/>
              </a:prstGeom>
              <a:solidFill>
                <a:srgbClr val="4BA5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" name="Rectangle 9323"/>
              <p:cNvSpPr>
                <a:spLocks noChangeArrowheads="1"/>
              </p:cNvSpPr>
              <p:nvPr/>
            </p:nvSpPr>
            <p:spPr bwMode="auto">
              <a:xfrm>
                <a:off x="4511" y="1655"/>
                <a:ext cx="9" cy="707"/>
              </a:xfrm>
              <a:prstGeom prst="rect">
                <a:avLst/>
              </a:prstGeom>
              <a:solidFill>
                <a:srgbClr val="4EA6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Rectangle 9324"/>
              <p:cNvSpPr>
                <a:spLocks noChangeArrowheads="1"/>
              </p:cNvSpPr>
              <p:nvPr/>
            </p:nvSpPr>
            <p:spPr bwMode="auto">
              <a:xfrm>
                <a:off x="4520" y="1655"/>
                <a:ext cx="10" cy="707"/>
              </a:xfrm>
              <a:prstGeom prst="rect">
                <a:avLst/>
              </a:prstGeom>
              <a:solidFill>
                <a:srgbClr val="50A85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Rectangle 9325"/>
              <p:cNvSpPr>
                <a:spLocks noChangeArrowheads="1"/>
              </p:cNvSpPr>
              <p:nvPr/>
            </p:nvSpPr>
            <p:spPr bwMode="auto">
              <a:xfrm>
                <a:off x="4530" y="1655"/>
                <a:ext cx="9" cy="707"/>
              </a:xfrm>
              <a:prstGeom prst="rect">
                <a:avLst/>
              </a:prstGeom>
              <a:solidFill>
                <a:srgbClr val="53A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Rectangle 9326"/>
              <p:cNvSpPr>
                <a:spLocks noChangeArrowheads="1"/>
              </p:cNvSpPr>
              <p:nvPr/>
            </p:nvSpPr>
            <p:spPr bwMode="auto">
              <a:xfrm>
                <a:off x="4539" y="1655"/>
                <a:ext cx="9" cy="707"/>
              </a:xfrm>
              <a:prstGeom prst="rect">
                <a:avLst/>
              </a:prstGeom>
              <a:solidFill>
                <a:srgbClr val="55AA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Rectangle 9327"/>
              <p:cNvSpPr>
                <a:spLocks noChangeArrowheads="1"/>
              </p:cNvSpPr>
              <p:nvPr/>
            </p:nvSpPr>
            <p:spPr bwMode="auto">
              <a:xfrm>
                <a:off x="4548" y="1655"/>
                <a:ext cx="9" cy="707"/>
              </a:xfrm>
              <a:prstGeom prst="rect">
                <a:avLst/>
              </a:prstGeom>
              <a:solidFill>
                <a:srgbClr val="58AB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Rectangle 9328"/>
              <p:cNvSpPr>
                <a:spLocks noChangeArrowheads="1"/>
              </p:cNvSpPr>
              <p:nvPr/>
            </p:nvSpPr>
            <p:spPr bwMode="auto">
              <a:xfrm>
                <a:off x="4557" y="1655"/>
                <a:ext cx="10" cy="707"/>
              </a:xfrm>
              <a:prstGeom prst="rect">
                <a:avLst/>
              </a:prstGeom>
              <a:solidFill>
                <a:srgbClr val="5AAD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0" name="Rectangle 9329"/>
              <p:cNvSpPr>
                <a:spLocks noChangeArrowheads="1"/>
              </p:cNvSpPr>
              <p:nvPr/>
            </p:nvSpPr>
            <p:spPr bwMode="auto">
              <a:xfrm>
                <a:off x="4567" y="1655"/>
                <a:ext cx="9" cy="707"/>
              </a:xfrm>
              <a:prstGeom prst="rect">
                <a:avLst/>
              </a:prstGeom>
              <a:solidFill>
                <a:srgbClr val="5CAE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Rectangle 9330"/>
              <p:cNvSpPr>
                <a:spLocks noChangeArrowheads="1"/>
              </p:cNvSpPr>
              <p:nvPr/>
            </p:nvSpPr>
            <p:spPr bwMode="auto">
              <a:xfrm>
                <a:off x="4576" y="1655"/>
                <a:ext cx="9" cy="707"/>
              </a:xfrm>
              <a:prstGeom prst="rect">
                <a:avLst/>
              </a:prstGeom>
              <a:solidFill>
                <a:srgbClr val="5FAF5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Rectangle 9331"/>
              <p:cNvSpPr>
                <a:spLocks noChangeArrowheads="1"/>
              </p:cNvSpPr>
              <p:nvPr/>
            </p:nvSpPr>
            <p:spPr bwMode="auto">
              <a:xfrm>
                <a:off x="4585" y="1655"/>
                <a:ext cx="10" cy="707"/>
              </a:xfrm>
              <a:prstGeom prst="rect">
                <a:avLst/>
              </a:prstGeom>
              <a:solidFill>
                <a:srgbClr val="61B16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Rectangle 9332"/>
              <p:cNvSpPr>
                <a:spLocks noChangeArrowheads="1"/>
              </p:cNvSpPr>
              <p:nvPr/>
            </p:nvSpPr>
            <p:spPr bwMode="auto">
              <a:xfrm>
                <a:off x="4595" y="1655"/>
                <a:ext cx="9" cy="707"/>
              </a:xfrm>
              <a:prstGeom prst="rect">
                <a:avLst/>
              </a:prstGeom>
              <a:solidFill>
                <a:srgbClr val="64B26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Rectangle 9333"/>
              <p:cNvSpPr>
                <a:spLocks noChangeArrowheads="1"/>
              </p:cNvSpPr>
              <p:nvPr/>
            </p:nvSpPr>
            <p:spPr bwMode="auto">
              <a:xfrm>
                <a:off x="4604" y="1655"/>
                <a:ext cx="9" cy="707"/>
              </a:xfrm>
              <a:prstGeom prst="rect">
                <a:avLst/>
              </a:prstGeom>
              <a:solidFill>
                <a:srgbClr val="66B3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Rectangle 9334"/>
              <p:cNvSpPr>
                <a:spLocks noChangeArrowheads="1"/>
              </p:cNvSpPr>
              <p:nvPr/>
            </p:nvSpPr>
            <p:spPr bwMode="auto">
              <a:xfrm>
                <a:off x="4613" y="1655"/>
                <a:ext cx="10" cy="707"/>
              </a:xfrm>
              <a:prstGeom prst="rect">
                <a:avLst/>
              </a:prstGeom>
              <a:solidFill>
                <a:srgbClr val="69B46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6" name="Rectangle 9335"/>
              <p:cNvSpPr>
                <a:spLocks noChangeArrowheads="1"/>
              </p:cNvSpPr>
              <p:nvPr/>
            </p:nvSpPr>
            <p:spPr bwMode="auto">
              <a:xfrm>
                <a:off x="4623" y="1655"/>
                <a:ext cx="9" cy="707"/>
              </a:xfrm>
              <a:prstGeom prst="rect">
                <a:avLst/>
              </a:prstGeom>
              <a:solidFill>
                <a:srgbClr val="6BB5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Rectangle 9336"/>
              <p:cNvSpPr>
                <a:spLocks noChangeArrowheads="1"/>
              </p:cNvSpPr>
              <p:nvPr/>
            </p:nvSpPr>
            <p:spPr bwMode="auto">
              <a:xfrm>
                <a:off x="4632" y="1655"/>
                <a:ext cx="9" cy="707"/>
              </a:xfrm>
              <a:prstGeom prst="rect">
                <a:avLst/>
              </a:prstGeom>
              <a:solidFill>
                <a:srgbClr val="6EB76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Rectangle 9337"/>
              <p:cNvSpPr>
                <a:spLocks noChangeArrowheads="1"/>
              </p:cNvSpPr>
              <p:nvPr/>
            </p:nvSpPr>
            <p:spPr bwMode="auto">
              <a:xfrm>
                <a:off x="4641" y="1655"/>
                <a:ext cx="9" cy="707"/>
              </a:xfrm>
              <a:prstGeom prst="rect">
                <a:avLst/>
              </a:prstGeom>
              <a:solidFill>
                <a:srgbClr val="70B87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Rectangle 9338"/>
              <p:cNvSpPr>
                <a:spLocks noChangeArrowheads="1"/>
              </p:cNvSpPr>
              <p:nvPr/>
            </p:nvSpPr>
            <p:spPr bwMode="auto">
              <a:xfrm>
                <a:off x="4650" y="1655"/>
                <a:ext cx="10" cy="707"/>
              </a:xfrm>
              <a:prstGeom prst="rect">
                <a:avLst/>
              </a:prstGeom>
              <a:solidFill>
                <a:srgbClr val="73B9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Rectangle 9339"/>
              <p:cNvSpPr>
                <a:spLocks noChangeArrowheads="1"/>
              </p:cNvSpPr>
              <p:nvPr/>
            </p:nvSpPr>
            <p:spPr bwMode="auto">
              <a:xfrm>
                <a:off x="4660" y="1655"/>
                <a:ext cx="9" cy="707"/>
              </a:xfrm>
              <a:prstGeom prst="rect">
                <a:avLst/>
              </a:prstGeom>
              <a:solidFill>
                <a:srgbClr val="75BA7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Rectangle 9340"/>
              <p:cNvSpPr>
                <a:spLocks noChangeArrowheads="1"/>
              </p:cNvSpPr>
              <p:nvPr/>
            </p:nvSpPr>
            <p:spPr bwMode="auto">
              <a:xfrm>
                <a:off x="4669" y="1655"/>
                <a:ext cx="9" cy="707"/>
              </a:xfrm>
              <a:prstGeom prst="rect">
                <a:avLst/>
              </a:prstGeom>
              <a:solidFill>
                <a:srgbClr val="78BB7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" name="Rectangle 9341"/>
              <p:cNvSpPr>
                <a:spLocks noChangeArrowheads="1"/>
              </p:cNvSpPr>
              <p:nvPr/>
            </p:nvSpPr>
            <p:spPr bwMode="auto">
              <a:xfrm>
                <a:off x="4678" y="1655"/>
                <a:ext cx="10" cy="707"/>
              </a:xfrm>
              <a:prstGeom prst="rect">
                <a:avLst/>
              </a:prstGeom>
              <a:solidFill>
                <a:srgbClr val="7ABC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Rectangle 9342"/>
              <p:cNvSpPr>
                <a:spLocks noChangeArrowheads="1"/>
              </p:cNvSpPr>
              <p:nvPr/>
            </p:nvSpPr>
            <p:spPr bwMode="auto">
              <a:xfrm>
                <a:off x="4688" y="1655"/>
                <a:ext cx="9" cy="707"/>
              </a:xfrm>
              <a:prstGeom prst="rect">
                <a:avLst/>
              </a:prstGeom>
              <a:solidFill>
                <a:srgbClr val="7DBE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Rectangle 9343"/>
              <p:cNvSpPr>
                <a:spLocks noChangeArrowheads="1"/>
              </p:cNvSpPr>
              <p:nvPr/>
            </p:nvSpPr>
            <p:spPr bwMode="auto">
              <a:xfrm>
                <a:off x="4697" y="1655"/>
                <a:ext cx="9" cy="707"/>
              </a:xfrm>
              <a:prstGeom prst="rect">
                <a:avLst/>
              </a:prstGeom>
              <a:solidFill>
                <a:srgbClr val="7FB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Rectangle 9344"/>
              <p:cNvSpPr>
                <a:spLocks noChangeArrowheads="1"/>
              </p:cNvSpPr>
              <p:nvPr/>
            </p:nvSpPr>
            <p:spPr bwMode="auto">
              <a:xfrm>
                <a:off x="4706" y="1655"/>
                <a:ext cx="10" cy="707"/>
              </a:xfrm>
              <a:prstGeom prst="rect">
                <a:avLst/>
              </a:prstGeom>
              <a:solidFill>
                <a:srgbClr val="82C0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Rectangle 9345"/>
              <p:cNvSpPr>
                <a:spLocks noChangeArrowheads="1"/>
              </p:cNvSpPr>
              <p:nvPr/>
            </p:nvSpPr>
            <p:spPr bwMode="auto">
              <a:xfrm>
                <a:off x="4716" y="1655"/>
                <a:ext cx="9" cy="707"/>
              </a:xfrm>
              <a:prstGeom prst="rect">
                <a:avLst/>
              </a:prstGeom>
              <a:solidFill>
                <a:srgbClr val="84C1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Rectangle 9346"/>
              <p:cNvSpPr>
                <a:spLocks noChangeArrowheads="1"/>
              </p:cNvSpPr>
              <p:nvPr/>
            </p:nvSpPr>
            <p:spPr bwMode="auto">
              <a:xfrm>
                <a:off x="4725" y="1655"/>
                <a:ext cx="9" cy="707"/>
              </a:xfrm>
              <a:prstGeom prst="rect">
                <a:avLst/>
              </a:prstGeom>
              <a:solidFill>
                <a:srgbClr val="87C3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Rectangle 9347"/>
              <p:cNvSpPr>
                <a:spLocks noChangeArrowheads="1"/>
              </p:cNvSpPr>
              <p:nvPr/>
            </p:nvSpPr>
            <p:spPr bwMode="auto">
              <a:xfrm>
                <a:off x="4734" y="1655"/>
                <a:ext cx="9" cy="707"/>
              </a:xfrm>
              <a:prstGeom prst="rect">
                <a:avLst/>
              </a:prstGeom>
              <a:solidFill>
                <a:srgbClr val="89C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Rectangle 9348"/>
              <p:cNvSpPr>
                <a:spLocks noChangeArrowheads="1"/>
              </p:cNvSpPr>
              <p:nvPr/>
            </p:nvSpPr>
            <p:spPr bwMode="auto">
              <a:xfrm>
                <a:off x="4743" y="1655"/>
                <a:ext cx="10" cy="707"/>
              </a:xfrm>
              <a:prstGeom prst="rect">
                <a:avLst/>
              </a:prstGeom>
              <a:solidFill>
                <a:srgbClr val="8CC5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Rectangle 9349"/>
              <p:cNvSpPr>
                <a:spLocks noChangeArrowheads="1"/>
              </p:cNvSpPr>
              <p:nvPr/>
            </p:nvSpPr>
            <p:spPr bwMode="auto">
              <a:xfrm>
                <a:off x="4753" y="1655"/>
                <a:ext cx="9" cy="707"/>
              </a:xfrm>
              <a:prstGeom prst="rect">
                <a:avLst/>
              </a:prstGeom>
              <a:solidFill>
                <a:srgbClr val="8EC6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Rectangle 9350"/>
              <p:cNvSpPr>
                <a:spLocks noChangeArrowheads="1"/>
              </p:cNvSpPr>
              <p:nvPr/>
            </p:nvSpPr>
            <p:spPr bwMode="auto">
              <a:xfrm>
                <a:off x="4762" y="1655"/>
                <a:ext cx="9" cy="707"/>
              </a:xfrm>
              <a:prstGeom prst="rect">
                <a:avLst/>
              </a:prstGeom>
              <a:solidFill>
                <a:srgbClr val="91C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Rectangle 9351"/>
              <p:cNvSpPr>
                <a:spLocks noChangeArrowheads="1"/>
              </p:cNvSpPr>
              <p:nvPr/>
            </p:nvSpPr>
            <p:spPr bwMode="auto">
              <a:xfrm>
                <a:off x="4771" y="1655"/>
                <a:ext cx="10" cy="707"/>
              </a:xfrm>
              <a:prstGeom prst="rect">
                <a:avLst/>
              </a:prstGeom>
              <a:solidFill>
                <a:srgbClr val="93C9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Rectangle 9352"/>
              <p:cNvSpPr>
                <a:spLocks noChangeArrowheads="1"/>
              </p:cNvSpPr>
              <p:nvPr/>
            </p:nvSpPr>
            <p:spPr bwMode="auto">
              <a:xfrm>
                <a:off x="4781" y="1655"/>
                <a:ext cx="9" cy="707"/>
              </a:xfrm>
              <a:prstGeom prst="rect">
                <a:avLst/>
              </a:prstGeom>
              <a:solidFill>
                <a:srgbClr val="95CA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4" name="Rectangle 9353"/>
              <p:cNvSpPr>
                <a:spLocks noChangeArrowheads="1"/>
              </p:cNvSpPr>
              <p:nvPr/>
            </p:nvSpPr>
            <p:spPr bwMode="auto">
              <a:xfrm>
                <a:off x="4790" y="1655"/>
                <a:ext cx="9" cy="707"/>
              </a:xfrm>
              <a:prstGeom prst="rect">
                <a:avLst/>
              </a:prstGeom>
              <a:solidFill>
                <a:srgbClr val="98CB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Rectangle 9354"/>
              <p:cNvSpPr>
                <a:spLocks noChangeArrowheads="1"/>
              </p:cNvSpPr>
              <p:nvPr/>
            </p:nvSpPr>
            <p:spPr bwMode="auto">
              <a:xfrm>
                <a:off x="4799" y="1655"/>
                <a:ext cx="10" cy="707"/>
              </a:xfrm>
              <a:prstGeom prst="rect">
                <a:avLst/>
              </a:prstGeom>
              <a:solidFill>
                <a:srgbClr val="9ACD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Rectangle 9355"/>
              <p:cNvSpPr>
                <a:spLocks noChangeArrowheads="1"/>
              </p:cNvSpPr>
              <p:nvPr/>
            </p:nvSpPr>
            <p:spPr bwMode="auto">
              <a:xfrm>
                <a:off x="4809" y="1655"/>
                <a:ext cx="9" cy="707"/>
              </a:xfrm>
              <a:prstGeom prst="rect">
                <a:avLst/>
              </a:prstGeom>
              <a:solidFill>
                <a:srgbClr val="9DC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Rectangle 9356"/>
              <p:cNvSpPr>
                <a:spLocks noChangeArrowheads="1"/>
              </p:cNvSpPr>
              <p:nvPr/>
            </p:nvSpPr>
            <p:spPr bwMode="auto">
              <a:xfrm>
                <a:off x="4818" y="1655"/>
                <a:ext cx="9" cy="707"/>
              </a:xfrm>
              <a:prstGeom prst="rect">
                <a:avLst/>
              </a:prstGeom>
              <a:solidFill>
                <a:srgbClr val="9FCF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Rectangle 9357"/>
              <p:cNvSpPr>
                <a:spLocks noChangeArrowheads="1"/>
              </p:cNvSpPr>
              <p:nvPr/>
            </p:nvSpPr>
            <p:spPr bwMode="auto">
              <a:xfrm>
                <a:off x="4827" y="1655"/>
                <a:ext cx="9" cy="707"/>
              </a:xfrm>
              <a:prstGeom prst="rect">
                <a:avLst/>
              </a:prstGeom>
              <a:solidFill>
                <a:srgbClr val="A2D0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Rectangle 9358"/>
              <p:cNvSpPr>
                <a:spLocks noChangeArrowheads="1"/>
              </p:cNvSpPr>
              <p:nvPr/>
            </p:nvSpPr>
            <p:spPr bwMode="auto">
              <a:xfrm>
                <a:off x="4836" y="1655"/>
                <a:ext cx="10" cy="707"/>
              </a:xfrm>
              <a:prstGeom prst="rect">
                <a:avLst/>
              </a:prstGeom>
              <a:solidFill>
                <a:srgbClr val="A4D2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0" name="Rectangle 9359"/>
              <p:cNvSpPr>
                <a:spLocks noChangeArrowheads="1"/>
              </p:cNvSpPr>
              <p:nvPr/>
            </p:nvSpPr>
            <p:spPr bwMode="auto">
              <a:xfrm>
                <a:off x="4846" y="1655"/>
                <a:ext cx="9" cy="707"/>
              </a:xfrm>
              <a:prstGeom prst="rect">
                <a:avLst/>
              </a:prstGeom>
              <a:solidFill>
                <a:srgbClr val="A7D3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Rectangle 9360"/>
              <p:cNvSpPr>
                <a:spLocks noChangeArrowheads="1"/>
              </p:cNvSpPr>
              <p:nvPr/>
            </p:nvSpPr>
            <p:spPr bwMode="auto">
              <a:xfrm>
                <a:off x="4855" y="1655"/>
                <a:ext cx="9" cy="707"/>
              </a:xfrm>
              <a:prstGeom prst="rect">
                <a:avLst/>
              </a:prstGeom>
              <a:solidFill>
                <a:srgbClr val="A9D4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Rectangle 9361"/>
              <p:cNvSpPr>
                <a:spLocks noChangeArrowheads="1"/>
              </p:cNvSpPr>
              <p:nvPr/>
            </p:nvSpPr>
            <p:spPr bwMode="auto">
              <a:xfrm>
                <a:off x="4864" y="1655"/>
                <a:ext cx="10" cy="707"/>
              </a:xfrm>
              <a:prstGeom prst="rect">
                <a:avLst/>
              </a:prstGeom>
              <a:solidFill>
                <a:srgbClr val="ACD5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Rectangle 9362"/>
              <p:cNvSpPr>
                <a:spLocks noChangeArrowheads="1"/>
              </p:cNvSpPr>
              <p:nvPr/>
            </p:nvSpPr>
            <p:spPr bwMode="auto">
              <a:xfrm>
                <a:off x="4874" y="1655"/>
                <a:ext cx="9" cy="707"/>
              </a:xfrm>
              <a:prstGeom prst="rect">
                <a:avLst/>
              </a:prstGeom>
              <a:solidFill>
                <a:srgbClr val="AFD7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Rectangle 9363"/>
              <p:cNvSpPr>
                <a:spLocks noChangeArrowheads="1"/>
              </p:cNvSpPr>
              <p:nvPr/>
            </p:nvSpPr>
            <p:spPr bwMode="auto">
              <a:xfrm>
                <a:off x="4883" y="1655"/>
                <a:ext cx="9" cy="707"/>
              </a:xfrm>
              <a:prstGeom prst="rect">
                <a:avLst/>
              </a:prstGeom>
              <a:solidFill>
                <a:srgbClr val="B1D8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Rectangle 9364"/>
              <p:cNvSpPr>
                <a:spLocks noChangeArrowheads="1"/>
              </p:cNvSpPr>
              <p:nvPr/>
            </p:nvSpPr>
            <p:spPr bwMode="auto">
              <a:xfrm>
                <a:off x="4892" y="1655"/>
                <a:ext cx="10" cy="707"/>
              </a:xfrm>
              <a:prstGeom prst="rect">
                <a:avLst/>
              </a:prstGeom>
              <a:solidFill>
                <a:srgbClr val="B3D9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6" name="Rectangle 9365"/>
              <p:cNvSpPr>
                <a:spLocks noChangeArrowheads="1"/>
              </p:cNvSpPr>
              <p:nvPr/>
            </p:nvSpPr>
            <p:spPr bwMode="auto">
              <a:xfrm>
                <a:off x="4902" y="1655"/>
                <a:ext cx="9" cy="707"/>
              </a:xfrm>
              <a:prstGeom prst="rect">
                <a:avLst/>
              </a:prstGeom>
              <a:solidFill>
                <a:srgbClr val="B6DB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Rectangle 9366"/>
              <p:cNvSpPr>
                <a:spLocks noChangeArrowheads="1"/>
              </p:cNvSpPr>
              <p:nvPr/>
            </p:nvSpPr>
            <p:spPr bwMode="auto">
              <a:xfrm>
                <a:off x="4911" y="1655"/>
                <a:ext cx="9" cy="707"/>
              </a:xfrm>
              <a:prstGeom prst="rect">
                <a:avLst/>
              </a:prstGeom>
              <a:solidFill>
                <a:srgbClr val="B8DC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Rectangle 9367"/>
              <p:cNvSpPr>
                <a:spLocks noChangeArrowheads="1"/>
              </p:cNvSpPr>
              <p:nvPr/>
            </p:nvSpPr>
            <p:spPr bwMode="auto">
              <a:xfrm>
                <a:off x="4920" y="1655"/>
                <a:ext cx="9" cy="707"/>
              </a:xfrm>
              <a:prstGeom prst="rect">
                <a:avLst/>
              </a:prstGeom>
              <a:solidFill>
                <a:srgbClr val="BBDD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Rectangle 9368"/>
              <p:cNvSpPr>
                <a:spLocks noChangeArrowheads="1"/>
              </p:cNvSpPr>
              <p:nvPr/>
            </p:nvSpPr>
            <p:spPr bwMode="auto">
              <a:xfrm>
                <a:off x="4929" y="1655"/>
                <a:ext cx="10" cy="707"/>
              </a:xfrm>
              <a:prstGeom prst="rect">
                <a:avLst/>
              </a:prstGeom>
              <a:solidFill>
                <a:srgbClr val="BDDE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Rectangle 9369"/>
              <p:cNvSpPr>
                <a:spLocks noChangeArrowheads="1"/>
              </p:cNvSpPr>
              <p:nvPr/>
            </p:nvSpPr>
            <p:spPr bwMode="auto">
              <a:xfrm>
                <a:off x="4939" y="1655"/>
                <a:ext cx="9" cy="707"/>
              </a:xfrm>
              <a:prstGeom prst="rect">
                <a:avLst/>
              </a:prstGeom>
              <a:solidFill>
                <a:srgbClr val="C0E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Rectangle 9370"/>
              <p:cNvSpPr>
                <a:spLocks noChangeArrowheads="1"/>
              </p:cNvSpPr>
              <p:nvPr/>
            </p:nvSpPr>
            <p:spPr bwMode="auto">
              <a:xfrm>
                <a:off x="4948" y="1655"/>
                <a:ext cx="9" cy="707"/>
              </a:xfrm>
              <a:prstGeom prst="rect">
                <a:avLst/>
              </a:prstGeom>
              <a:solidFill>
                <a:srgbClr val="C2E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2" name="Rectangle 9371"/>
              <p:cNvSpPr>
                <a:spLocks noChangeArrowheads="1"/>
              </p:cNvSpPr>
              <p:nvPr/>
            </p:nvSpPr>
            <p:spPr bwMode="auto">
              <a:xfrm>
                <a:off x="4957" y="1655"/>
                <a:ext cx="10" cy="707"/>
              </a:xfrm>
              <a:prstGeom prst="rect">
                <a:avLst/>
              </a:prstGeom>
              <a:solidFill>
                <a:srgbClr val="C5E2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Rectangle 9372"/>
              <p:cNvSpPr>
                <a:spLocks noChangeArrowheads="1"/>
              </p:cNvSpPr>
              <p:nvPr/>
            </p:nvSpPr>
            <p:spPr bwMode="auto">
              <a:xfrm>
                <a:off x="4967" y="1655"/>
                <a:ext cx="9" cy="707"/>
              </a:xfrm>
              <a:prstGeom prst="rect">
                <a:avLst/>
              </a:prstGeom>
              <a:solidFill>
                <a:srgbClr val="C7E3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Rectangle 9373"/>
              <p:cNvSpPr>
                <a:spLocks noChangeArrowheads="1"/>
              </p:cNvSpPr>
              <p:nvPr/>
            </p:nvSpPr>
            <p:spPr bwMode="auto">
              <a:xfrm>
                <a:off x="4976" y="1655"/>
                <a:ext cx="9" cy="707"/>
              </a:xfrm>
              <a:prstGeom prst="rect">
                <a:avLst/>
              </a:prstGeom>
              <a:solidFill>
                <a:srgbClr val="C9E5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Rectangle 9374"/>
              <p:cNvSpPr>
                <a:spLocks noChangeArrowheads="1"/>
              </p:cNvSpPr>
              <p:nvPr/>
            </p:nvSpPr>
            <p:spPr bwMode="auto">
              <a:xfrm>
                <a:off x="4985" y="1655"/>
                <a:ext cx="10" cy="707"/>
              </a:xfrm>
              <a:prstGeom prst="rect">
                <a:avLst/>
              </a:prstGeom>
              <a:solidFill>
                <a:srgbClr val="CCE6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Rectangle 9375"/>
              <p:cNvSpPr>
                <a:spLocks noChangeArrowheads="1"/>
              </p:cNvSpPr>
              <p:nvPr/>
            </p:nvSpPr>
            <p:spPr bwMode="auto">
              <a:xfrm>
                <a:off x="4995" y="1655"/>
                <a:ext cx="9" cy="707"/>
              </a:xfrm>
              <a:prstGeom prst="rect">
                <a:avLst/>
              </a:prstGeom>
              <a:solidFill>
                <a:srgbClr val="CEE7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Rectangle 9376"/>
              <p:cNvSpPr>
                <a:spLocks noChangeArrowheads="1"/>
              </p:cNvSpPr>
              <p:nvPr/>
            </p:nvSpPr>
            <p:spPr bwMode="auto">
              <a:xfrm>
                <a:off x="5004" y="1655"/>
                <a:ext cx="9" cy="707"/>
              </a:xfrm>
              <a:prstGeom prst="rect">
                <a:avLst/>
              </a:prstGeom>
              <a:solidFill>
                <a:srgbClr val="D1E8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8" name="Rectangle 9377"/>
              <p:cNvSpPr>
                <a:spLocks noChangeArrowheads="1"/>
              </p:cNvSpPr>
              <p:nvPr/>
            </p:nvSpPr>
            <p:spPr bwMode="auto">
              <a:xfrm>
                <a:off x="5013" y="1655"/>
                <a:ext cx="9" cy="707"/>
              </a:xfrm>
              <a:prstGeom prst="rect">
                <a:avLst/>
              </a:prstGeom>
              <a:solidFill>
                <a:srgbClr val="D3E9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Rectangle 9378"/>
              <p:cNvSpPr>
                <a:spLocks noChangeArrowheads="1"/>
              </p:cNvSpPr>
              <p:nvPr/>
            </p:nvSpPr>
            <p:spPr bwMode="auto">
              <a:xfrm>
                <a:off x="5022" y="1655"/>
                <a:ext cx="10" cy="707"/>
              </a:xfrm>
              <a:prstGeom prst="rect">
                <a:avLst/>
              </a:prstGeom>
              <a:solidFill>
                <a:srgbClr val="D6EB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Rectangle 9379"/>
              <p:cNvSpPr>
                <a:spLocks noChangeArrowheads="1"/>
              </p:cNvSpPr>
              <p:nvPr/>
            </p:nvSpPr>
            <p:spPr bwMode="auto">
              <a:xfrm>
                <a:off x="5032" y="1655"/>
                <a:ext cx="9" cy="707"/>
              </a:xfrm>
              <a:prstGeom prst="rect">
                <a:avLst/>
              </a:prstGeom>
              <a:solidFill>
                <a:srgbClr val="D8EC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Rectangle 9380"/>
              <p:cNvSpPr>
                <a:spLocks noChangeArrowheads="1"/>
              </p:cNvSpPr>
              <p:nvPr/>
            </p:nvSpPr>
            <p:spPr bwMode="auto">
              <a:xfrm>
                <a:off x="5041" y="1655"/>
                <a:ext cx="9" cy="707"/>
              </a:xfrm>
              <a:prstGeom prst="rect">
                <a:avLst/>
              </a:prstGeom>
              <a:solidFill>
                <a:srgbClr val="DBE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Rectangle 9381"/>
              <p:cNvSpPr>
                <a:spLocks noChangeArrowheads="1"/>
              </p:cNvSpPr>
              <p:nvPr/>
            </p:nvSpPr>
            <p:spPr bwMode="auto">
              <a:xfrm>
                <a:off x="5050" y="1655"/>
                <a:ext cx="10" cy="707"/>
              </a:xfrm>
              <a:prstGeom prst="rect">
                <a:avLst/>
              </a:prstGeom>
              <a:solidFill>
                <a:srgbClr val="DE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Rectangle 9382"/>
              <p:cNvSpPr>
                <a:spLocks noChangeArrowheads="1"/>
              </p:cNvSpPr>
              <p:nvPr/>
            </p:nvSpPr>
            <p:spPr bwMode="auto">
              <a:xfrm>
                <a:off x="5060" y="1655"/>
                <a:ext cx="9" cy="707"/>
              </a:xfrm>
              <a:prstGeom prst="rect">
                <a:avLst/>
              </a:prstGeom>
              <a:solidFill>
                <a:srgbClr val="E0E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4" name="Rectangle 9383"/>
              <p:cNvSpPr>
                <a:spLocks noChangeArrowheads="1"/>
              </p:cNvSpPr>
              <p:nvPr/>
            </p:nvSpPr>
            <p:spPr bwMode="auto">
              <a:xfrm>
                <a:off x="5069" y="1655"/>
                <a:ext cx="9" cy="707"/>
              </a:xfrm>
              <a:prstGeom prst="rect">
                <a:avLst/>
              </a:prstGeom>
              <a:solidFill>
                <a:srgbClr val="E3F0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Rectangle 9384"/>
              <p:cNvSpPr>
                <a:spLocks noChangeArrowheads="1"/>
              </p:cNvSpPr>
              <p:nvPr/>
            </p:nvSpPr>
            <p:spPr bwMode="auto">
              <a:xfrm>
                <a:off x="5078" y="1655"/>
                <a:ext cx="10" cy="707"/>
              </a:xfrm>
              <a:prstGeom prst="rect">
                <a:avLst/>
              </a:prstGeom>
              <a:solidFill>
                <a:srgbClr val="E5F2E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Rectangle 9385"/>
              <p:cNvSpPr>
                <a:spLocks noChangeArrowheads="1"/>
              </p:cNvSpPr>
              <p:nvPr/>
            </p:nvSpPr>
            <p:spPr bwMode="auto">
              <a:xfrm>
                <a:off x="5088" y="1655"/>
                <a:ext cx="9" cy="707"/>
              </a:xfrm>
              <a:prstGeom prst="rect">
                <a:avLst/>
              </a:prstGeom>
              <a:solidFill>
                <a:srgbClr val="E8F3E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Rectangle 9386"/>
              <p:cNvSpPr>
                <a:spLocks noChangeArrowheads="1"/>
              </p:cNvSpPr>
              <p:nvPr/>
            </p:nvSpPr>
            <p:spPr bwMode="auto">
              <a:xfrm>
                <a:off x="5097" y="1655"/>
                <a:ext cx="9" cy="707"/>
              </a:xfrm>
              <a:prstGeom prst="rect">
                <a:avLst/>
              </a:prstGeom>
              <a:solidFill>
                <a:srgbClr val="EAF4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Rectangle 9387"/>
              <p:cNvSpPr>
                <a:spLocks noChangeArrowheads="1"/>
              </p:cNvSpPr>
              <p:nvPr/>
            </p:nvSpPr>
            <p:spPr bwMode="auto">
              <a:xfrm>
                <a:off x="5106" y="1655"/>
                <a:ext cx="9" cy="707"/>
              </a:xfrm>
              <a:prstGeom prst="rect">
                <a:avLst/>
              </a:prstGeom>
              <a:solidFill>
                <a:srgbClr val="ECF5E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Rectangle 9388"/>
              <p:cNvSpPr>
                <a:spLocks noChangeArrowheads="1"/>
              </p:cNvSpPr>
              <p:nvPr/>
            </p:nvSpPr>
            <p:spPr bwMode="auto">
              <a:xfrm>
                <a:off x="5115" y="1655"/>
                <a:ext cx="10" cy="707"/>
              </a:xfrm>
              <a:prstGeom prst="rect">
                <a:avLst/>
              </a:prstGeom>
              <a:solidFill>
                <a:srgbClr val="EFF7E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0" name="Rectangle 9389"/>
              <p:cNvSpPr>
                <a:spLocks noChangeArrowheads="1"/>
              </p:cNvSpPr>
              <p:nvPr/>
            </p:nvSpPr>
            <p:spPr bwMode="auto">
              <a:xfrm>
                <a:off x="5125" y="1655"/>
                <a:ext cx="9" cy="707"/>
              </a:xfrm>
              <a:prstGeom prst="rect">
                <a:avLst/>
              </a:prstGeom>
              <a:solidFill>
                <a:srgbClr val="F1F8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Rectangle 9390"/>
              <p:cNvSpPr>
                <a:spLocks noChangeArrowheads="1"/>
              </p:cNvSpPr>
              <p:nvPr/>
            </p:nvSpPr>
            <p:spPr bwMode="auto">
              <a:xfrm>
                <a:off x="5134" y="1655"/>
                <a:ext cx="9" cy="707"/>
              </a:xfrm>
              <a:prstGeom prst="rect">
                <a:avLst/>
              </a:prstGeom>
              <a:solidFill>
                <a:srgbClr val="F4F9F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Rectangle 9391"/>
              <p:cNvSpPr>
                <a:spLocks noChangeArrowheads="1"/>
              </p:cNvSpPr>
              <p:nvPr/>
            </p:nvSpPr>
            <p:spPr bwMode="auto">
              <a:xfrm>
                <a:off x="5143" y="1655"/>
                <a:ext cx="10" cy="707"/>
              </a:xfrm>
              <a:prstGeom prst="rect">
                <a:avLst/>
              </a:prstGeom>
              <a:solidFill>
                <a:srgbClr val="F6FAF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Rectangle 9392"/>
              <p:cNvSpPr>
                <a:spLocks noChangeArrowheads="1"/>
              </p:cNvSpPr>
              <p:nvPr/>
            </p:nvSpPr>
            <p:spPr bwMode="auto">
              <a:xfrm>
                <a:off x="5153" y="1655"/>
                <a:ext cx="9" cy="707"/>
              </a:xfrm>
              <a:prstGeom prst="rect">
                <a:avLst/>
              </a:prstGeom>
              <a:solidFill>
                <a:srgbClr val="F9FCF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Rectangle 9393"/>
              <p:cNvSpPr>
                <a:spLocks noChangeArrowheads="1"/>
              </p:cNvSpPr>
              <p:nvPr/>
            </p:nvSpPr>
            <p:spPr bwMode="auto">
              <a:xfrm>
                <a:off x="5162" y="1655"/>
                <a:ext cx="9" cy="707"/>
              </a:xfrm>
              <a:prstGeom prst="rect">
                <a:avLst/>
              </a:prstGeom>
              <a:solidFill>
                <a:srgbClr val="FBFDF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Rectangle 9394"/>
              <p:cNvSpPr>
                <a:spLocks noChangeArrowheads="1"/>
              </p:cNvSpPr>
              <p:nvPr/>
            </p:nvSpPr>
            <p:spPr bwMode="auto">
              <a:xfrm>
                <a:off x="5171" y="1655"/>
                <a:ext cx="19" cy="707"/>
              </a:xfrm>
              <a:prstGeom prst="rect">
                <a:avLst/>
              </a:prstGeom>
              <a:solidFill>
                <a:srgbClr val="FEFE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" name="Rectangle 9395"/>
              <p:cNvSpPr>
                <a:spLocks noChangeArrowheads="1"/>
              </p:cNvSpPr>
              <p:nvPr/>
            </p:nvSpPr>
            <p:spPr bwMode="auto">
              <a:xfrm>
                <a:off x="5190" y="1655"/>
                <a:ext cx="9" cy="707"/>
              </a:xfrm>
              <a:prstGeom prst="rect">
                <a:avLst/>
              </a:prstGeom>
              <a:solidFill>
                <a:srgbClr val="FCFDF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Rectangle 9396"/>
              <p:cNvSpPr>
                <a:spLocks noChangeArrowheads="1"/>
              </p:cNvSpPr>
              <p:nvPr/>
            </p:nvSpPr>
            <p:spPr bwMode="auto">
              <a:xfrm>
                <a:off x="5199" y="1655"/>
                <a:ext cx="9" cy="707"/>
              </a:xfrm>
              <a:prstGeom prst="rect">
                <a:avLst/>
              </a:prstGeom>
              <a:solidFill>
                <a:srgbClr val="F9FCF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" name="Rectangle 9397"/>
              <p:cNvSpPr>
                <a:spLocks noChangeArrowheads="1"/>
              </p:cNvSpPr>
              <p:nvPr/>
            </p:nvSpPr>
            <p:spPr bwMode="auto">
              <a:xfrm>
                <a:off x="5208" y="1655"/>
                <a:ext cx="10" cy="707"/>
              </a:xfrm>
              <a:prstGeom prst="rect">
                <a:avLst/>
              </a:prstGeom>
              <a:solidFill>
                <a:srgbClr val="F7FB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" name="Rectangle 9398"/>
              <p:cNvSpPr>
                <a:spLocks noChangeArrowheads="1"/>
              </p:cNvSpPr>
              <p:nvPr/>
            </p:nvSpPr>
            <p:spPr bwMode="auto">
              <a:xfrm>
                <a:off x="5218" y="1655"/>
                <a:ext cx="9" cy="707"/>
              </a:xfrm>
              <a:prstGeom prst="rect">
                <a:avLst/>
              </a:prstGeom>
              <a:solidFill>
                <a:srgbClr val="F4F9F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" name="Rectangle 9399"/>
              <p:cNvSpPr>
                <a:spLocks noChangeArrowheads="1"/>
              </p:cNvSpPr>
              <p:nvPr/>
            </p:nvSpPr>
            <p:spPr bwMode="auto">
              <a:xfrm>
                <a:off x="5227" y="1655"/>
                <a:ext cx="9" cy="707"/>
              </a:xfrm>
              <a:prstGeom prst="rect">
                <a:avLst/>
              </a:prstGeom>
              <a:solidFill>
                <a:srgbClr val="F2F8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" name="Rectangle 9400"/>
              <p:cNvSpPr>
                <a:spLocks noChangeArrowheads="1"/>
              </p:cNvSpPr>
              <p:nvPr/>
            </p:nvSpPr>
            <p:spPr bwMode="auto">
              <a:xfrm>
                <a:off x="5236" y="1655"/>
                <a:ext cx="10" cy="707"/>
              </a:xfrm>
              <a:prstGeom prst="rect">
                <a:avLst/>
              </a:prstGeom>
              <a:solidFill>
                <a:srgbClr val="EFF7E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" name="Rectangle 9401"/>
              <p:cNvSpPr>
                <a:spLocks noChangeArrowheads="1"/>
              </p:cNvSpPr>
              <p:nvPr/>
            </p:nvSpPr>
            <p:spPr bwMode="auto">
              <a:xfrm>
                <a:off x="5246" y="1655"/>
                <a:ext cx="9" cy="707"/>
              </a:xfrm>
              <a:prstGeom prst="rect">
                <a:avLst/>
              </a:prstGeom>
              <a:solidFill>
                <a:srgbClr val="EDF6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" name="Rectangle 9402"/>
              <p:cNvSpPr>
                <a:spLocks noChangeArrowheads="1"/>
              </p:cNvSpPr>
              <p:nvPr/>
            </p:nvSpPr>
            <p:spPr bwMode="auto">
              <a:xfrm>
                <a:off x="5255" y="1655"/>
                <a:ext cx="9" cy="707"/>
              </a:xfrm>
              <a:prstGeom prst="rect">
                <a:avLst/>
              </a:prstGeom>
              <a:solidFill>
                <a:srgbClr val="EBF4E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" name="Rectangle 9403"/>
              <p:cNvSpPr>
                <a:spLocks noChangeArrowheads="1"/>
              </p:cNvSpPr>
              <p:nvPr/>
            </p:nvSpPr>
            <p:spPr bwMode="auto">
              <a:xfrm>
                <a:off x="5264" y="1655"/>
                <a:ext cx="10" cy="707"/>
              </a:xfrm>
              <a:prstGeom prst="rect">
                <a:avLst/>
              </a:prstGeom>
              <a:solidFill>
                <a:srgbClr val="E8F3E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" name="Rectangle 9404"/>
              <p:cNvSpPr>
                <a:spLocks noChangeArrowheads="1"/>
              </p:cNvSpPr>
              <p:nvPr/>
            </p:nvSpPr>
            <p:spPr bwMode="auto">
              <a:xfrm>
                <a:off x="5274" y="1655"/>
                <a:ext cx="9" cy="707"/>
              </a:xfrm>
              <a:prstGeom prst="rect">
                <a:avLst/>
              </a:prstGeom>
              <a:solidFill>
                <a:srgbClr val="E6F2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" name="Rectangle 9405"/>
              <p:cNvSpPr>
                <a:spLocks noChangeArrowheads="1"/>
              </p:cNvSpPr>
              <p:nvPr/>
            </p:nvSpPr>
            <p:spPr bwMode="auto">
              <a:xfrm>
                <a:off x="5283" y="1655"/>
                <a:ext cx="9" cy="707"/>
              </a:xfrm>
              <a:prstGeom prst="rect">
                <a:avLst/>
              </a:prstGeom>
              <a:solidFill>
                <a:srgbClr val="E3F1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" name="Rectangle 9406"/>
              <p:cNvSpPr>
                <a:spLocks noChangeArrowheads="1"/>
              </p:cNvSpPr>
              <p:nvPr/>
            </p:nvSpPr>
            <p:spPr bwMode="auto">
              <a:xfrm>
                <a:off x="5292" y="1655"/>
                <a:ext cx="9" cy="707"/>
              </a:xfrm>
              <a:prstGeom prst="rect">
                <a:avLst/>
              </a:prstGeom>
              <a:solidFill>
                <a:srgbClr val="E1F0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" name="Rectangle 9407"/>
              <p:cNvSpPr>
                <a:spLocks noChangeArrowheads="1"/>
              </p:cNvSpPr>
              <p:nvPr/>
            </p:nvSpPr>
            <p:spPr bwMode="auto">
              <a:xfrm>
                <a:off x="5301" y="1655"/>
                <a:ext cx="10" cy="707"/>
              </a:xfrm>
              <a:prstGeom prst="rect">
                <a:avLst/>
              </a:prstGeom>
              <a:solidFill>
                <a:srgbClr val="DE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" name="Rectangle 9408"/>
              <p:cNvSpPr>
                <a:spLocks noChangeArrowheads="1"/>
              </p:cNvSpPr>
              <p:nvPr/>
            </p:nvSpPr>
            <p:spPr bwMode="auto">
              <a:xfrm>
                <a:off x="5311" y="1655"/>
                <a:ext cx="9" cy="707"/>
              </a:xfrm>
              <a:prstGeom prst="rect">
                <a:avLst/>
              </a:prstGeom>
              <a:solidFill>
                <a:srgbClr val="DCE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" name="Rectangle 9409"/>
              <p:cNvSpPr>
                <a:spLocks noChangeArrowheads="1"/>
              </p:cNvSpPr>
              <p:nvPr/>
            </p:nvSpPr>
            <p:spPr bwMode="auto">
              <a:xfrm>
                <a:off x="5320" y="1655"/>
                <a:ext cx="9" cy="707"/>
              </a:xfrm>
              <a:prstGeom prst="rect">
                <a:avLst/>
              </a:prstGeom>
              <a:solidFill>
                <a:srgbClr val="D9E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" name="Rectangle 9410"/>
              <p:cNvSpPr>
                <a:spLocks noChangeArrowheads="1"/>
              </p:cNvSpPr>
              <p:nvPr/>
            </p:nvSpPr>
            <p:spPr bwMode="auto">
              <a:xfrm>
                <a:off x="5329" y="1655"/>
                <a:ext cx="10" cy="707"/>
              </a:xfrm>
              <a:prstGeom prst="rect">
                <a:avLst/>
              </a:prstGeom>
              <a:solidFill>
                <a:srgbClr val="D7EB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" name="Rectangle 9411"/>
              <p:cNvSpPr>
                <a:spLocks noChangeArrowheads="1"/>
              </p:cNvSpPr>
              <p:nvPr/>
            </p:nvSpPr>
            <p:spPr bwMode="auto">
              <a:xfrm>
                <a:off x="5339" y="1655"/>
                <a:ext cx="9" cy="707"/>
              </a:xfrm>
              <a:prstGeom prst="rect">
                <a:avLst/>
              </a:prstGeom>
              <a:solidFill>
                <a:srgbClr val="D4EA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" name="Rectangle 9412"/>
              <p:cNvSpPr>
                <a:spLocks noChangeArrowheads="1"/>
              </p:cNvSpPr>
              <p:nvPr/>
            </p:nvSpPr>
            <p:spPr bwMode="auto">
              <a:xfrm>
                <a:off x="5348" y="1655"/>
                <a:ext cx="9" cy="707"/>
              </a:xfrm>
              <a:prstGeom prst="rect">
                <a:avLst/>
              </a:prstGeom>
              <a:solidFill>
                <a:srgbClr val="D1E9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" name="Rectangle 9413"/>
              <p:cNvSpPr>
                <a:spLocks noChangeArrowheads="1"/>
              </p:cNvSpPr>
              <p:nvPr/>
            </p:nvSpPr>
            <p:spPr bwMode="auto">
              <a:xfrm>
                <a:off x="5357" y="1655"/>
                <a:ext cx="10" cy="707"/>
              </a:xfrm>
              <a:prstGeom prst="rect">
                <a:avLst/>
              </a:prstGeom>
              <a:solidFill>
                <a:srgbClr val="CFE7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" name="Rectangle 9414"/>
              <p:cNvSpPr>
                <a:spLocks noChangeArrowheads="1"/>
              </p:cNvSpPr>
              <p:nvPr/>
            </p:nvSpPr>
            <p:spPr bwMode="auto">
              <a:xfrm>
                <a:off x="5367" y="1655"/>
                <a:ext cx="9" cy="707"/>
              </a:xfrm>
              <a:prstGeom prst="rect">
                <a:avLst/>
              </a:prstGeom>
              <a:solidFill>
                <a:srgbClr val="CCE6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" name="Rectangle 9415"/>
              <p:cNvSpPr>
                <a:spLocks noChangeArrowheads="1"/>
              </p:cNvSpPr>
              <p:nvPr/>
            </p:nvSpPr>
            <p:spPr bwMode="auto">
              <a:xfrm>
                <a:off x="5376" y="1655"/>
                <a:ext cx="9" cy="707"/>
              </a:xfrm>
              <a:prstGeom prst="rect">
                <a:avLst/>
              </a:prstGeom>
              <a:solidFill>
                <a:srgbClr val="CAE5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" name="Rectangle 9416"/>
              <p:cNvSpPr>
                <a:spLocks noChangeArrowheads="1"/>
              </p:cNvSpPr>
              <p:nvPr/>
            </p:nvSpPr>
            <p:spPr bwMode="auto">
              <a:xfrm>
                <a:off x="5385" y="1655"/>
                <a:ext cx="9" cy="707"/>
              </a:xfrm>
              <a:prstGeom prst="rect">
                <a:avLst/>
              </a:prstGeom>
              <a:solidFill>
                <a:srgbClr val="C8E4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" name="Rectangle 9417"/>
              <p:cNvSpPr>
                <a:spLocks noChangeArrowheads="1"/>
              </p:cNvSpPr>
              <p:nvPr/>
            </p:nvSpPr>
            <p:spPr bwMode="auto">
              <a:xfrm>
                <a:off x="5394" y="1655"/>
                <a:ext cx="10" cy="707"/>
              </a:xfrm>
              <a:prstGeom prst="rect">
                <a:avLst/>
              </a:prstGeom>
              <a:solidFill>
                <a:srgbClr val="C5E2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" name="Rectangle 9418"/>
              <p:cNvSpPr>
                <a:spLocks noChangeArrowheads="1"/>
              </p:cNvSpPr>
              <p:nvPr/>
            </p:nvSpPr>
            <p:spPr bwMode="auto">
              <a:xfrm>
                <a:off x="5404" y="1655"/>
                <a:ext cx="9" cy="707"/>
              </a:xfrm>
              <a:prstGeom prst="rect">
                <a:avLst/>
              </a:prstGeom>
              <a:solidFill>
                <a:srgbClr val="C3E1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" name="Rectangle 9419"/>
              <p:cNvSpPr>
                <a:spLocks noChangeArrowheads="1"/>
              </p:cNvSpPr>
              <p:nvPr/>
            </p:nvSpPr>
            <p:spPr bwMode="auto">
              <a:xfrm>
                <a:off x="5413" y="1655"/>
                <a:ext cx="9" cy="707"/>
              </a:xfrm>
              <a:prstGeom prst="rect">
                <a:avLst/>
              </a:prstGeom>
              <a:solidFill>
                <a:srgbClr val="C0E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" name="Rectangle 9420"/>
              <p:cNvSpPr>
                <a:spLocks noChangeArrowheads="1"/>
              </p:cNvSpPr>
              <p:nvPr/>
            </p:nvSpPr>
            <p:spPr bwMode="auto">
              <a:xfrm>
                <a:off x="5422" y="1655"/>
                <a:ext cx="10" cy="707"/>
              </a:xfrm>
              <a:prstGeom prst="rect">
                <a:avLst/>
              </a:prstGeom>
              <a:solidFill>
                <a:srgbClr val="BEDF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Rectangle 9421"/>
              <p:cNvSpPr>
                <a:spLocks noChangeArrowheads="1"/>
              </p:cNvSpPr>
              <p:nvPr/>
            </p:nvSpPr>
            <p:spPr bwMode="auto">
              <a:xfrm>
                <a:off x="5432" y="1655"/>
                <a:ext cx="9" cy="707"/>
              </a:xfrm>
              <a:prstGeom prst="rect">
                <a:avLst/>
              </a:prstGeom>
              <a:solidFill>
                <a:srgbClr val="BBDD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" name="Rectangle 9422"/>
              <p:cNvSpPr>
                <a:spLocks noChangeArrowheads="1"/>
              </p:cNvSpPr>
              <p:nvPr/>
            </p:nvSpPr>
            <p:spPr bwMode="auto">
              <a:xfrm>
                <a:off x="5441" y="1655"/>
                <a:ext cx="9" cy="707"/>
              </a:xfrm>
              <a:prstGeom prst="rect">
                <a:avLst/>
              </a:prstGeom>
              <a:solidFill>
                <a:srgbClr val="B9DC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" name="Rectangle 9423"/>
              <p:cNvSpPr>
                <a:spLocks noChangeArrowheads="1"/>
              </p:cNvSpPr>
              <p:nvPr/>
            </p:nvSpPr>
            <p:spPr bwMode="auto">
              <a:xfrm>
                <a:off x="5450" y="1655"/>
                <a:ext cx="10" cy="707"/>
              </a:xfrm>
              <a:prstGeom prst="rect">
                <a:avLst/>
              </a:prstGeom>
              <a:solidFill>
                <a:srgbClr val="B7DB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Rectangle 9424"/>
              <p:cNvSpPr>
                <a:spLocks noChangeArrowheads="1"/>
              </p:cNvSpPr>
              <p:nvPr/>
            </p:nvSpPr>
            <p:spPr bwMode="auto">
              <a:xfrm>
                <a:off x="5460" y="1655"/>
                <a:ext cx="9" cy="707"/>
              </a:xfrm>
              <a:prstGeom prst="rect">
                <a:avLst/>
              </a:prstGeom>
              <a:solidFill>
                <a:srgbClr val="B4D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" name="Rectangle 9425"/>
              <p:cNvSpPr>
                <a:spLocks noChangeArrowheads="1"/>
              </p:cNvSpPr>
              <p:nvPr/>
            </p:nvSpPr>
            <p:spPr bwMode="auto">
              <a:xfrm>
                <a:off x="5469" y="1655"/>
                <a:ext cx="9" cy="707"/>
              </a:xfrm>
              <a:prstGeom prst="rect">
                <a:avLst/>
              </a:prstGeom>
              <a:solidFill>
                <a:srgbClr val="B2D8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" name="Rectangle 9426"/>
              <p:cNvSpPr>
                <a:spLocks noChangeArrowheads="1"/>
              </p:cNvSpPr>
              <p:nvPr/>
            </p:nvSpPr>
            <p:spPr bwMode="auto">
              <a:xfrm>
                <a:off x="5478" y="1655"/>
                <a:ext cx="9" cy="707"/>
              </a:xfrm>
              <a:prstGeom prst="rect">
                <a:avLst/>
              </a:prstGeom>
              <a:solidFill>
                <a:srgbClr val="AFD7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" name="Rectangle 9427"/>
              <p:cNvSpPr>
                <a:spLocks noChangeArrowheads="1"/>
              </p:cNvSpPr>
              <p:nvPr/>
            </p:nvSpPr>
            <p:spPr bwMode="auto">
              <a:xfrm>
                <a:off x="5487" y="1655"/>
                <a:ext cx="10" cy="707"/>
              </a:xfrm>
              <a:prstGeom prst="rect">
                <a:avLst/>
              </a:prstGeom>
              <a:solidFill>
                <a:srgbClr val="ADD6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" name="Rectangle 9428"/>
              <p:cNvSpPr>
                <a:spLocks noChangeArrowheads="1"/>
              </p:cNvSpPr>
              <p:nvPr/>
            </p:nvSpPr>
            <p:spPr bwMode="auto">
              <a:xfrm>
                <a:off x="5497" y="1655"/>
                <a:ext cx="9" cy="707"/>
              </a:xfrm>
              <a:prstGeom prst="rect">
                <a:avLst/>
              </a:prstGeom>
              <a:solidFill>
                <a:srgbClr val="AAD5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" name="Rectangle 9429"/>
              <p:cNvSpPr>
                <a:spLocks noChangeArrowheads="1"/>
              </p:cNvSpPr>
              <p:nvPr/>
            </p:nvSpPr>
            <p:spPr bwMode="auto">
              <a:xfrm>
                <a:off x="5506" y="1655"/>
                <a:ext cx="9" cy="707"/>
              </a:xfrm>
              <a:prstGeom prst="rect">
                <a:avLst/>
              </a:prstGeom>
              <a:solidFill>
                <a:srgbClr val="A8D3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" name="Rectangle 9430"/>
              <p:cNvSpPr>
                <a:spLocks noChangeArrowheads="1"/>
              </p:cNvSpPr>
              <p:nvPr/>
            </p:nvSpPr>
            <p:spPr bwMode="auto">
              <a:xfrm>
                <a:off x="5515" y="1655"/>
                <a:ext cx="10" cy="707"/>
              </a:xfrm>
              <a:prstGeom prst="rect">
                <a:avLst/>
              </a:prstGeom>
              <a:solidFill>
                <a:srgbClr val="A5D2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" name="Rectangle 9431"/>
              <p:cNvSpPr>
                <a:spLocks noChangeArrowheads="1"/>
              </p:cNvSpPr>
              <p:nvPr/>
            </p:nvSpPr>
            <p:spPr bwMode="auto">
              <a:xfrm>
                <a:off x="5525" y="1655"/>
                <a:ext cx="9" cy="707"/>
              </a:xfrm>
              <a:prstGeom prst="rect">
                <a:avLst/>
              </a:prstGeom>
              <a:solidFill>
                <a:srgbClr val="A2D1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" name="Rectangle 9432"/>
              <p:cNvSpPr>
                <a:spLocks noChangeArrowheads="1"/>
              </p:cNvSpPr>
              <p:nvPr/>
            </p:nvSpPr>
            <p:spPr bwMode="auto">
              <a:xfrm>
                <a:off x="5534" y="1655"/>
                <a:ext cx="9" cy="707"/>
              </a:xfrm>
              <a:prstGeom prst="rect">
                <a:avLst/>
              </a:prstGeom>
              <a:solidFill>
                <a:srgbClr val="A0CF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" name="Rectangle 9433"/>
              <p:cNvSpPr>
                <a:spLocks noChangeArrowheads="1"/>
              </p:cNvSpPr>
              <p:nvPr/>
            </p:nvSpPr>
            <p:spPr bwMode="auto">
              <a:xfrm>
                <a:off x="5543" y="1655"/>
                <a:ext cx="10" cy="707"/>
              </a:xfrm>
              <a:prstGeom prst="rect">
                <a:avLst/>
              </a:prstGeom>
              <a:solidFill>
                <a:srgbClr val="9DC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Rectangle 9434"/>
              <p:cNvSpPr>
                <a:spLocks noChangeArrowheads="1"/>
              </p:cNvSpPr>
              <p:nvPr/>
            </p:nvSpPr>
            <p:spPr bwMode="auto">
              <a:xfrm>
                <a:off x="5553" y="1655"/>
                <a:ext cx="9" cy="707"/>
              </a:xfrm>
              <a:prstGeom prst="rect">
                <a:avLst/>
              </a:prstGeom>
              <a:solidFill>
                <a:srgbClr val="9BCD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" name="Rectangle 9435"/>
              <p:cNvSpPr>
                <a:spLocks noChangeArrowheads="1"/>
              </p:cNvSpPr>
              <p:nvPr/>
            </p:nvSpPr>
            <p:spPr bwMode="auto">
              <a:xfrm>
                <a:off x="5562" y="1655"/>
                <a:ext cx="9" cy="707"/>
              </a:xfrm>
              <a:prstGeom prst="rect">
                <a:avLst/>
              </a:prstGeom>
              <a:solidFill>
                <a:srgbClr val="98CC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" name="Rectangle 9436"/>
              <p:cNvSpPr>
                <a:spLocks noChangeArrowheads="1"/>
              </p:cNvSpPr>
              <p:nvPr/>
            </p:nvSpPr>
            <p:spPr bwMode="auto">
              <a:xfrm>
                <a:off x="5571" y="1655"/>
                <a:ext cx="10" cy="707"/>
              </a:xfrm>
              <a:prstGeom prst="rect">
                <a:avLst/>
              </a:prstGeom>
              <a:solidFill>
                <a:srgbClr val="96CA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" name="Rectangle 9437"/>
              <p:cNvSpPr>
                <a:spLocks noChangeArrowheads="1"/>
              </p:cNvSpPr>
              <p:nvPr/>
            </p:nvSpPr>
            <p:spPr bwMode="auto">
              <a:xfrm>
                <a:off x="5581" y="1655"/>
                <a:ext cx="9" cy="707"/>
              </a:xfrm>
              <a:prstGeom prst="rect">
                <a:avLst/>
              </a:prstGeom>
              <a:solidFill>
                <a:srgbClr val="94C9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" name="Rectangle 9438"/>
              <p:cNvSpPr>
                <a:spLocks noChangeArrowheads="1"/>
              </p:cNvSpPr>
              <p:nvPr/>
            </p:nvSpPr>
            <p:spPr bwMode="auto">
              <a:xfrm>
                <a:off x="5590" y="1655"/>
                <a:ext cx="9" cy="707"/>
              </a:xfrm>
              <a:prstGeom prst="rect">
                <a:avLst/>
              </a:prstGeom>
              <a:solidFill>
                <a:srgbClr val="91C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" name="Rectangle 9439"/>
              <p:cNvSpPr>
                <a:spLocks noChangeArrowheads="1"/>
              </p:cNvSpPr>
              <p:nvPr/>
            </p:nvSpPr>
            <p:spPr bwMode="auto">
              <a:xfrm>
                <a:off x="5599" y="1655"/>
                <a:ext cx="9" cy="707"/>
              </a:xfrm>
              <a:prstGeom prst="rect">
                <a:avLst/>
              </a:prstGeom>
              <a:solidFill>
                <a:srgbClr val="8FC7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" name="Rectangle 9440"/>
              <p:cNvSpPr>
                <a:spLocks noChangeArrowheads="1"/>
              </p:cNvSpPr>
              <p:nvPr/>
            </p:nvSpPr>
            <p:spPr bwMode="auto">
              <a:xfrm>
                <a:off x="5608" y="1655"/>
                <a:ext cx="10" cy="707"/>
              </a:xfrm>
              <a:prstGeom prst="rect">
                <a:avLst/>
              </a:prstGeom>
              <a:solidFill>
                <a:srgbClr val="8CC5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" name="Rectangle 9441"/>
              <p:cNvSpPr>
                <a:spLocks noChangeArrowheads="1"/>
              </p:cNvSpPr>
              <p:nvPr/>
            </p:nvSpPr>
            <p:spPr bwMode="auto">
              <a:xfrm>
                <a:off x="5618" y="1655"/>
                <a:ext cx="9" cy="707"/>
              </a:xfrm>
              <a:prstGeom prst="rect">
                <a:avLst/>
              </a:prstGeom>
              <a:solidFill>
                <a:srgbClr val="8AC4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" name="Rectangle 9442"/>
              <p:cNvSpPr>
                <a:spLocks noChangeArrowheads="1"/>
              </p:cNvSpPr>
              <p:nvPr/>
            </p:nvSpPr>
            <p:spPr bwMode="auto">
              <a:xfrm>
                <a:off x="5627" y="1655"/>
                <a:ext cx="9" cy="707"/>
              </a:xfrm>
              <a:prstGeom prst="rect">
                <a:avLst/>
              </a:prstGeom>
              <a:solidFill>
                <a:srgbClr val="87C3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" name="Rectangle 9443"/>
              <p:cNvSpPr>
                <a:spLocks noChangeArrowheads="1"/>
              </p:cNvSpPr>
              <p:nvPr/>
            </p:nvSpPr>
            <p:spPr bwMode="auto">
              <a:xfrm>
                <a:off x="5636" y="1655"/>
                <a:ext cx="10" cy="707"/>
              </a:xfrm>
              <a:prstGeom prst="rect">
                <a:avLst/>
              </a:prstGeom>
              <a:solidFill>
                <a:srgbClr val="85C2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" name="Rectangle 9444"/>
              <p:cNvSpPr>
                <a:spLocks noChangeArrowheads="1"/>
              </p:cNvSpPr>
              <p:nvPr/>
            </p:nvSpPr>
            <p:spPr bwMode="auto">
              <a:xfrm>
                <a:off x="5646" y="1655"/>
                <a:ext cx="9" cy="707"/>
              </a:xfrm>
              <a:prstGeom prst="rect">
                <a:avLst/>
              </a:prstGeom>
              <a:solidFill>
                <a:srgbClr val="82C0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" name="Rectangle 9445"/>
              <p:cNvSpPr>
                <a:spLocks noChangeArrowheads="1"/>
              </p:cNvSpPr>
              <p:nvPr/>
            </p:nvSpPr>
            <p:spPr bwMode="auto">
              <a:xfrm>
                <a:off x="5655" y="1655"/>
                <a:ext cx="9" cy="707"/>
              </a:xfrm>
              <a:prstGeom prst="rect">
                <a:avLst/>
              </a:prstGeom>
              <a:solidFill>
                <a:srgbClr val="80BF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" name="Rectangle 9446"/>
              <p:cNvSpPr>
                <a:spLocks noChangeArrowheads="1"/>
              </p:cNvSpPr>
              <p:nvPr/>
            </p:nvSpPr>
            <p:spPr bwMode="auto">
              <a:xfrm>
                <a:off x="5664" y="1655"/>
                <a:ext cx="10" cy="707"/>
              </a:xfrm>
              <a:prstGeom prst="rect">
                <a:avLst/>
              </a:prstGeom>
              <a:solidFill>
                <a:srgbClr val="7DBE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" name="Rectangle 9447"/>
              <p:cNvSpPr>
                <a:spLocks noChangeArrowheads="1"/>
              </p:cNvSpPr>
              <p:nvPr/>
            </p:nvSpPr>
            <p:spPr bwMode="auto">
              <a:xfrm>
                <a:off x="5674" y="1655"/>
                <a:ext cx="9" cy="707"/>
              </a:xfrm>
              <a:prstGeom prst="rect">
                <a:avLst/>
              </a:prstGeom>
              <a:solidFill>
                <a:srgbClr val="7BBD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" name="Rectangle 9448"/>
              <p:cNvSpPr>
                <a:spLocks noChangeArrowheads="1"/>
              </p:cNvSpPr>
              <p:nvPr/>
            </p:nvSpPr>
            <p:spPr bwMode="auto">
              <a:xfrm>
                <a:off x="5683" y="1655"/>
                <a:ext cx="9" cy="707"/>
              </a:xfrm>
              <a:prstGeom prst="rect">
                <a:avLst/>
              </a:prstGeom>
              <a:solidFill>
                <a:srgbClr val="78BC7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" name="Rectangle 9449"/>
              <p:cNvSpPr>
                <a:spLocks noChangeArrowheads="1"/>
              </p:cNvSpPr>
              <p:nvPr/>
            </p:nvSpPr>
            <p:spPr bwMode="auto">
              <a:xfrm>
                <a:off x="5692" y="1655"/>
                <a:ext cx="9" cy="707"/>
              </a:xfrm>
              <a:prstGeom prst="rect">
                <a:avLst/>
              </a:prstGeom>
              <a:solidFill>
                <a:srgbClr val="76BA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" name="Rectangle 9450"/>
              <p:cNvSpPr>
                <a:spLocks noChangeArrowheads="1"/>
              </p:cNvSpPr>
              <p:nvPr/>
            </p:nvSpPr>
            <p:spPr bwMode="auto">
              <a:xfrm>
                <a:off x="5701" y="1655"/>
                <a:ext cx="10" cy="707"/>
              </a:xfrm>
              <a:prstGeom prst="rect">
                <a:avLst/>
              </a:prstGeom>
              <a:solidFill>
                <a:srgbClr val="73B9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" name="Rectangle 9451"/>
              <p:cNvSpPr>
                <a:spLocks noChangeArrowheads="1"/>
              </p:cNvSpPr>
              <p:nvPr/>
            </p:nvSpPr>
            <p:spPr bwMode="auto">
              <a:xfrm>
                <a:off x="5711" y="1655"/>
                <a:ext cx="9" cy="707"/>
              </a:xfrm>
              <a:prstGeom prst="rect">
                <a:avLst/>
              </a:prstGeom>
              <a:solidFill>
                <a:srgbClr val="71B8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" name="Rectangle 9452"/>
              <p:cNvSpPr>
                <a:spLocks noChangeArrowheads="1"/>
              </p:cNvSpPr>
              <p:nvPr/>
            </p:nvSpPr>
            <p:spPr bwMode="auto">
              <a:xfrm>
                <a:off x="5720" y="1655"/>
                <a:ext cx="9" cy="707"/>
              </a:xfrm>
              <a:prstGeom prst="rect">
                <a:avLst/>
              </a:prstGeom>
              <a:solidFill>
                <a:srgbClr val="6EB76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" name="Rectangle 9453"/>
              <p:cNvSpPr>
                <a:spLocks noChangeArrowheads="1"/>
              </p:cNvSpPr>
              <p:nvPr/>
            </p:nvSpPr>
            <p:spPr bwMode="auto">
              <a:xfrm>
                <a:off x="5729" y="1655"/>
                <a:ext cx="10" cy="707"/>
              </a:xfrm>
              <a:prstGeom prst="rect">
                <a:avLst/>
              </a:prstGeom>
              <a:solidFill>
                <a:srgbClr val="6CB66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" name="Rectangle 9454"/>
              <p:cNvSpPr>
                <a:spLocks noChangeArrowheads="1"/>
              </p:cNvSpPr>
              <p:nvPr/>
            </p:nvSpPr>
            <p:spPr bwMode="auto">
              <a:xfrm>
                <a:off x="5739" y="1655"/>
                <a:ext cx="9" cy="707"/>
              </a:xfrm>
              <a:prstGeom prst="rect">
                <a:avLst/>
              </a:prstGeom>
              <a:solidFill>
                <a:srgbClr val="69B56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" name="Rectangle 9455"/>
              <p:cNvSpPr>
                <a:spLocks noChangeArrowheads="1"/>
              </p:cNvSpPr>
              <p:nvPr/>
            </p:nvSpPr>
            <p:spPr bwMode="auto">
              <a:xfrm>
                <a:off x="5748" y="1655"/>
                <a:ext cx="9" cy="707"/>
              </a:xfrm>
              <a:prstGeom prst="rect">
                <a:avLst/>
              </a:prstGeom>
              <a:solidFill>
                <a:srgbClr val="67B36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" name="Rectangle 9456"/>
              <p:cNvSpPr>
                <a:spLocks noChangeArrowheads="1"/>
              </p:cNvSpPr>
              <p:nvPr/>
            </p:nvSpPr>
            <p:spPr bwMode="auto">
              <a:xfrm>
                <a:off x="5757" y="1655"/>
                <a:ext cx="10" cy="707"/>
              </a:xfrm>
              <a:prstGeom prst="rect">
                <a:avLst/>
              </a:prstGeom>
              <a:solidFill>
                <a:srgbClr val="64B26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" name="Rectangle 9457"/>
              <p:cNvSpPr>
                <a:spLocks noChangeArrowheads="1"/>
              </p:cNvSpPr>
              <p:nvPr/>
            </p:nvSpPr>
            <p:spPr bwMode="auto">
              <a:xfrm>
                <a:off x="5767" y="1655"/>
                <a:ext cx="9" cy="707"/>
              </a:xfrm>
              <a:prstGeom prst="rect">
                <a:avLst/>
              </a:prstGeom>
              <a:solidFill>
                <a:srgbClr val="62B16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" name="Rectangle 9458"/>
              <p:cNvSpPr>
                <a:spLocks noChangeArrowheads="1"/>
              </p:cNvSpPr>
              <p:nvPr/>
            </p:nvSpPr>
            <p:spPr bwMode="auto">
              <a:xfrm>
                <a:off x="5776" y="1655"/>
                <a:ext cx="9" cy="707"/>
              </a:xfrm>
              <a:prstGeom prst="rect">
                <a:avLst/>
              </a:prstGeom>
              <a:solidFill>
                <a:srgbClr val="5FB05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" name="Rectangle 9459"/>
              <p:cNvSpPr>
                <a:spLocks noChangeArrowheads="1"/>
              </p:cNvSpPr>
              <p:nvPr/>
            </p:nvSpPr>
            <p:spPr bwMode="auto">
              <a:xfrm>
                <a:off x="5785" y="1655"/>
                <a:ext cx="9" cy="707"/>
              </a:xfrm>
              <a:prstGeom prst="rect">
                <a:avLst/>
              </a:prstGeom>
              <a:solidFill>
                <a:srgbClr val="5DAE5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" name="Rectangle 9460"/>
              <p:cNvSpPr>
                <a:spLocks noChangeArrowheads="1"/>
              </p:cNvSpPr>
              <p:nvPr/>
            </p:nvSpPr>
            <p:spPr bwMode="auto">
              <a:xfrm>
                <a:off x="5794" y="1655"/>
                <a:ext cx="10" cy="707"/>
              </a:xfrm>
              <a:prstGeom prst="rect">
                <a:avLst/>
              </a:prstGeom>
              <a:solidFill>
                <a:srgbClr val="5BAD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" name="Rectangle 9461"/>
              <p:cNvSpPr>
                <a:spLocks noChangeArrowheads="1"/>
              </p:cNvSpPr>
              <p:nvPr/>
            </p:nvSpPr>
            <p:spPr bwMode="auto">
              <a:xfrm>
                <a:off x="5804" y="1655"/>
                <a:ext cx="9" cy="707"/>
              </a:xfrm>
              <a:prstGeom prst="rect">
                <a:avLst/>
              </a:prstGeom>
              <a:solidFill>
                <a:srgbClr val="58AC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" name="Rectangle 9462"/>
              <p:cNvSpPr>
                <a:spLocks noChangeArrowheads="1"/>
              </p:cNvSpPr>
              <p:nvPr/>
            </p:nvSpPr>
            <p:spPr bwMode="auto">
              <a:xfrm>
                <a:off x="5813" y="1655"/>
                <a:ext cx="9" cy="707"/>
              </a:xfrm>
              <a:prstGeom prst="rect">
                <a:avLst/>
              </a:prstGeom>
              <a:solidFill>
                <a:srgbClr val="56AB5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" name="Rectangle 9463"/>
              <p:cNvSpPr>
                <a:spLocks noChangeArrowheads="1"/>
              </p:cNvSpPr>
              <p:nvPr/>
            </p:nvSpPr>
            <p:spPr bwMode="auto">
              <a:xfrm>
                <a:off x="5822" y="1655"/>
                <a:ext cx="10" cy="707"/>
              </a:xfrm>
              <a:prstGeom prst="rect">
                <a:avLst/>
              </a:prstGeom>
              <a:solidFill>
                <a:srgbClr val="53A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" name="Rectangle 9464"/>
              <p:cNvSpPr>
                <a:spLocks noChangeArrowheads="1"/>
              </p:cNvSpPr>
              <p:nvPr/>
            </p:nvSpPr>
            <p:spPr bwMode="auto">
              <a:xfrm>
                <a:off x="5832" y="1655"/>
                <a:ext cx="9" cy="707"/>
              </a:xfrm>
              <a:prstGeom prst="rect">
                <a:avLst/>
              </a:prstGeom>
              <a:solidFill>
                <a:srgbClr val="51A85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" name="Rectangle 9465"/>
              <p:cNvSpPr>
                <a:spLocks noChangeArrowheads="1"/>
              </p:cNvSpPr>
              <p:nvPr/>
            </p:nvSpPr>
            <p:spPr bwMode="auto">
              <a:xfrm>
                <a:off x="5841" y="1655"/>
                <a:ext cx="9" cy="707"/>
              </a:xfrm>
              <a:prstGeom prst="rect">
                <a:avLst/>
              </a:prstGeom>
              <a:solidFill>
                <a:srgbClr val="4EA7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" name="Rectangle 9466"/>
              <p:cNvSpPr>
                <a:spLocks noChangeArrowheads="1"/>
              </p:cNvSpPr>
              <p:nvPr/>
            </p:nvSpPr>
            <p:spPr bwMode="auto">
              <a:xfrm>
                <a:off x="5850" y="1655"/>
                <a:ext cx="10" cy="707"/>
              </a:xfrm>
              <a:prstGeom prst="rect">
                <a:avLst/>
              </a:prstGeom>
              <a:solidFill>
                <a:srgbClr val="4CA5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" name="Rectangle 9467"/>
              <p:cNvSpPr>
                <a:spLocks noChangeArrowheads="1"/>
              </p:cNvSpPr>
              <p:nvPr/>
            </p:nvSpPr>
            <p:spPr bwMode="auto">
              <a:xfrm>
                <a:off x="5860" y="1655"/>
                <a:ext cx="9" cy="707"/>
              </a:xfrm>
              <a:prstGeom prst="rect">
                <a:avLst/>
              </a:prstGeom>
              <a:solidFill>
                <a:srgbClr val="49A44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" name="Rectangle 9468"/>
              <p:cNvSpPr>
                <a:spLocks noChangeArrowheads="1"/>
              </p:cNvSpPr>
              <p:nvPr/>
            </p:nvSpPr>
            <p:spPr bwMode="auto">
              <a:xfrm>
                <a:off x="5869" y="1655"/>
                <a:ext cx="9" cy="707"/>
              </a:xfrm>
              <a:prstGeom prst="rect">
                <a:avLst/>
              </a:prstGeom>
              <a:solidFill>
                <a:srgbClr val="47A34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" name="Rectangle 9469"/>
              <p:cNvSpPr>
                <a:spLocks noChangeArrowheads="1"/>
              </p:cNvSpPr>
              <p:nvPr/>
            </p:nvSpPr>
            <p:spPr bwMode="auto">
              <a:xfrm>
                <a:off x="5878" y="1655"/>
                <a:ext cx="9" cy="707"/>
              </a:xfrm>
              <a:prstGeom prst="rect">
                <a:avLst/>
              </a:prstGeom>
              <a:solidFill>
                <a:srgbClr val="44A2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" name="Rectangle 9470"/>
              <p:cNvSpPr>
                <a:spLocks noChangeArrowheads="1"/>
              </p:cNvSpPr>
              <p:nvPr/>
            </p:nvSpPr>
            <p:spPr bwMode="auto">
              <a:xfrm>
                <a:off x="5887" y="1655"/>
                <a:ext cx="10" cy="707"/>
              </a:xfrm>
              <a:prstGeom prst="rect">
                <a:avLst/>
              </a:prstGeom>
              <a:solidFill>
                <a:srgbClr val="42A04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" name="Rectangle 9471"/>
              <p:cNvSpPr>
                <a:spLocks noChangeArrowheads="1"/>
              </p:cNvSpPr>
              <p:nvPr/>
            </p:nvSpPr>
            <p:spPr bwMode="auto">
              <a:xfrm>
                <a:off x="5897" y="1655"/>
                <a:ext cx="9" cy="707"/>
              </a:xfrm>
              <a:prstGeom prst="rect">
                <a:avLst/>
              </a:prstGeom>
              <a:solidFill>
                <a:srgbClr val="3F9F3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" name="Rectangle 9472"/>
              <p:cNvSpPr>
                <a:spLocks noChangeArrowheads="1"/>
              </p:cNvSpPr>
              <p:nvPr/>
            </p:nvSpPr>
            <p:spPr bwMode="auto">
              <a:xfrm>
                <a:off x="5906" y="1655"/>
                <a:ext cx="9" cy="707"/>
              </a:xfrm>
              <a:prstGeom prst="rect">
                <a:avLst/>
              </a:prstGeom>
              <a:solidFill>
                <a:srgbClr val="3D9E3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" name="Rectangle 9473"/>
              <p:cNvSpPr>
                <a:spLocks noChangeArrowheads="1"/>
              </p:cNvSpPr>
              <p:nvPr/>
            </p:nvSpPr>
            <p:spPr bwMode="auto">
              <a:xfrm>
                <a:off x="5915" y="1655"/>
                <a:ext cx="10" cy="707"/>
              </a:xfrm>
              <a:prstGeom prst="rect">
                <a:avLst/>
              </a:prstGeom>
              <a:solidFill>
                <a:srgbClr val="3A9D3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" name="Rectangle 9474"/>
              <p:cNvSpPr>
                <a:spLocks noChangeArrowheads="1"/>
              </p:cNvSpPr>
              <p:nvPr/>
            </p:nvSpPr>
            <p:spPr bwMode="auto">
              <a:xfrm>
                <a:off x="5925" y="1655"/>
                <a:ext cx="9" cy="707"/>
              </a:xfrm>
              <a:prstGeom prst="rect">
                <a:avLst/>
              </a:prstGeom>
              <a:solidFill>
                <a:srgbClr val="389B3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" name="Rectangle 9475"/>
              <p:cNvSpPr>
                <a:spLocks noChangeArrowheads="1"/>
              </p:cNvSpPr>
              <p:nvPr/>
            </p:nvSpPr>
            <p:spPr bwMode="auto">
              <a:xfrm>
                <a:off x="5934" y="1655"/>
                <a:ext cx="9" cy="707"/>
              </a:xfrm>
              <a:prstGeom prst="rect">
                <a:avLst/>
              </a:prstGeom>
              <a:solidFill>
                <a:srgbClr val="359A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" name="Rectangle 9476"/>
              <p:cNvSpPr>
                <a:spLocks noChangeArrowheads="1"/>
              </p:cNvSpPr>
              <p:nvPr/>
            </p:nvSpPr>
            <p:spPr bwMode="auto">
              <a:xfrm>
                <a:off x="4421" y="1667"/>
                <a:ext cx="1512" cy="685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" name="Freeform 9477"/>
              <p:cNvSpPr>
                <a:spLocks/>
              </p:cNvSpPr>
              <p:nvPr/>
            </p:nvSpPr>
            <p:spPr bwMode="auto">
              <a:xfrm>
                <a:off x="4370" y="1545"/>
                <a:ext cx="1671" cy="114"/>
              </a:xfrm>
              <a:custGeom>
                <a:avLst/>
                <a:gdLst>
                  <a:gd name="T0" fmla="*/ 0 w 1671"/>
                  <a:gd name="T1" fmla="*/ 0 h 114"/>
                  <a:gd name="T2" fmla="*/ 97 w 1671"/>
                  <a:gd name="T3" fmla="*/ 114 h 114"/>
                  <a:gd name="T4" fmla="*/ 1574 w 1671"/>
                  <a:gd name="T5" fmla="*/ 114 h 114"/>
                  <a:gd name="T6" fmla="*/ 1671 w 1671"/>
                  <a:gd name="T7" fmla="*/ 0 h 114"/>
                  <a:gd name="T8" fmla="*/ 0 w 1671"/>
                  <a:gd name="T9" fmla="*/ 0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0"/>
                    </a:moveTo>
                    <a:lnTo>
                      <a:pt x="97" y="114"/>
                    </a:lnTo>
                    <a:lnTo>
                      <a:pt x="1574" y="114"/>
                    </a:lnTo>
                    <a:lnTo>
                      <a:pt x="16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" name="Freeform 9478"/>
              <p:cNvSpPr>
                <a:spLocks/>
              </p:cNvSpPr>
              <p:nvPr/>
            </p:nvSpPr>
            <p:spPr bwMode="auto">
              <a:xfrm>
                <a:off x="4370" y="1545"/>
                <a:ext cx="1671" cy="114"/>
              </a:xfrm>
              <a:custGeom>
                <a:avLst/>
                <a:gdLst>
                  <a:gd name="T0" fmla="*/ 0 w 1671"/>
                  <a:gd name="T1" fmla="*/ 0 h 114"/>
                  <a:gd name="T2" fmla="*/ 97 w 1671"/>
                  <a:gd name="T3" fmla="*/ 114 h 114"/>
                  <a:gd name="T4" fmla="*/ 1574 w 1671"/>
                  <a:gd name="T5" fmla="*/ 114 h 114"/>
                  <a:gd name="T6" fmla="*/ 1671 w 1671"/>
                  <a:gd name="T7" fmla="*/ 0 h 114"/>
                  <a:gd name="T8" fmla="*/ 0 w 1671"/>
                  <a:gd name="T9" fmla="*/ 0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0"/>
                    </a:moveTo>
                    <a:lnTo>
                      <a:pt x="97" y="114"/>
                    </a:lnTo>
                    <a:lnTo>
                      <a:pt x="1574" y="114"/>
                    </a:lnTo>
                    <a:lnTo>
                      <a:pt x="16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" name="Freeform 9479"/>
              <p:cNvSpPr>
                <a:spLocks/>
              </p:cNvSpPr>
              <p:nvPr/>
            </p:nvSpPr>
            <p:spPr bwMode="auto">
              <a:xfrm>
                <a:off x="4370" y="1545"/>
                <a:ext cx="97" cy="914"/>
              </a:xfrm>
              <a:custGeom>
                <a:avLst/>
                <a:gdLst>
                  <a:gd name="T0" fmla="*/ 0 w 97"/>
                  <a:gd name="T1" fmla="*/ 0 h 914"/>
                  <a:gd name="T2" fmla="*/ 0 w 97"/>
                  <a:gd name="T3" fmla="*/ 914 h 914"/>
                  <a:gd name="T4" fmla="*/ 97 w 97"/>
                  <a:gd name="T5" fmla="*/ 800 h 914"/>
                  <a:gd name="T6" fmla="*/ 97 w 97"/>
                  <a:gd name="T7" fmla="*/ 114 h 914"/>
                  <a:gd name="T8" fmla="*/ 0 w 97"/>
                  <a:gd name="T9" fmla="*/ 0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0" y="0"/>
                    </a:moveTo>
                    <a:lnTo>
                      <a:pt x="0" y="914"/>
                    </a:lnTo>
                    <a:lnTo>
                      <a:pt x="97" y="800"/>
                    </a:lnTo>
                    <a:lnTo>
                      <a:pt x="97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" name="Freeform 9480"/>
              <p:cNvSpPr>
                <a:spLocks/>
              </p:cNvSpPr>
              <p:nvPr/>
            </p:nvSpPr>
            <p:spPr bwMode="auto">
              <a:xfrm>
                <a:off x="4370" y="1545"/>
                <a:ext cx="97" cy="914"/>
              </a:xfrm>
              <a:custGeom>
                <a:avLst/>
                <a:gdLst>
                  <a:gd name="T0" fmla="*/ 0 w 97"/>
                  <a:gd name="T1" fmla="*/ 0 h 914"/>
                  <a:gd name="T2" fmla="*/ 0 w 97"/>
                  <a:gd name="T3" fmla="*/ 914 h 914"/>
                  <a:gd name="T4" fmla="*/ 97 w 97"/>
                  <a:gd name="T5" fmla="*/ 800 h 914"/>
                  <a:gd name="T6" fmla="*/ 97 w 97"/>
                  <a:gd name="T7" fmla="*/ 114 h 914"/>
                  <a:gd name="T8" fmla="*/ 0 w 97"/>
                  <a:gd name="T9" fmla="*/ 0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0" y="0"/>
                    </a:moveTo>
                    <a:lnTo>
                      <a:pt x="0" y="914"/>
                    </a:lnTo>
                    <a:lnTo>
                      <a:pt x="97" y="800"/>
                    </a:lnTo>
                    <a:lnTo>
                      <a:pt x="97" y="1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" name="Freeform 9481"/>
              <p:cNvSpPr>
                <a:spLocks/>
              </p:cNvSpPr>
              <p:nvPr/>
            </p:nvSpPr>
            <p:spPr bwMode="auto">
              <a:xfrm>
                <a:off x="4370" y="2345"/>
                <a:ext cx="1671" cy="114"/>
              </a:xfrm>
              <a:custGeom>
                <a:avLst/>
                <a:gdLst>
                  <a:gd name="T0" fmla="*/ 0 w 1671"/>
                  <a:gd name="T1" fmla="*/ 114 h 114"/>
                  <a:gd name="T2" fmla="*/ 1671 w 1671"/>
                  <a:gd name="T3" fmla="*/ 114 h 114"/>
                  <a:gd name="T4" fmla="*/ 1574 w 1671"/>
                  <a:gd name="T5" fmla="*/ 0 h 114"/>
                  <a:gd name="T6" fmla="*/ 97 w 1671"/>
                  <a:gd name="T7" fmla="*/ 0 h 114"/>
                  <a:gd name="T8" fmla="*/ 0 w 1671"/>
                  <a:gd name="T9" fmla="*/ 114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114"/>
                    </a:moveTo>
                    <a:lnTo>
                      <a:pt x="1671" y="114"/>
                    </a:lnTo>
                    <a:lnTo>
                      <a:pt x="1574" y="0"/>
                    </a:lnTo>
                    <a:lnTo>
                      <a:pt x="97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" name="Freeform 9482"/>
              <p:cNvSpPr>
                <a:spLocks/>
              </p:cNvSpPr>
              <p:nvPr/>
            </p:nvSpPr>
            <p:spPr bwMode="auto">
              <a:xfrm>
                <a:off x="4370" y="2345"/>
                <a:ext cx="1671" cy="114"/>
              </a:xfrm>
              <a:custGeom>
                <a:avLst/>
                <a:gdLst>
                  <a:gd name="T0" fmla="*/ 0 w 1671"/>
                  <a:gd name="T1" fmla="*/ 114 h 114"/>
                  <a:gd name="T2" fmla="*/ 1671 w 1671"/>
                  <a:gd name="T3" fmla="*/ 114 h 114"/>
                  <a:gd name="T4" fmla="*/ 1574 w 1671"/>
                  <a:gd name="T5" fmla="*/ 0 h 114"/>
                  <a:gd name="T6" fmla="*/ 97 w 1671"/>
                  <a:gd name="T7" fmla="*/ 0 h 114"/>
                  <a:gd name="T8" fmla="*/ 0 w 1671"/>
                  <a:gd name="T9" fmla="*/ 114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114"/>
                    </a:moveTo>
                    <a:lnTo>
                      <a:pt x="1671" y="114"/>
                    </a:lnTo>
                    <a:lnTo>
                      <a:pt x="1574" y="0"/>
                    </a:lnTo>
                    <a:lnTo>
                      <a:pt x="97" y="0"/>
                    </a:lnTo>
                    <a:lnTo>
                      <a:pt x="0" y="11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" name="Freeform 9483"/>
              <p:cNvSpPr>
                <a:spLocks/>
              </p:cNvSpPr>
              <p:nvPr/>
            </p:nvSpPr>
            <p:spPr bwMode="auto">
              <a:xfrm>
                <a:off x="5944" y="1545"/>
                <a:ext cx="97" cy="914"/>
              </a:xfrm>
              <a:custGeom>
                <a:avLst/>
                <a:gdLst>
                  <a:gd name="T0" fmla="*/ 97 w 97"/>
                  <a:gd name="T1" fmla="*/ 914 h 914"/>
                  <a:gd name="T2" fmla="*/ 97 w 97"/>
                  <a:gd name="T3" fmla="*/ 0 h 914"/>
                  <a:gd name="T4" fmla="*/ 0 w 97"/>
                  <a:gd name="T5" fmla="*/ 114 h 914"/>
                  <a:gd name="T6" fmla="*/ 0 w 97"/>
                  <a:gd name="T7" fmla="*/ 800 h 914"/>
                  <a:gd name="T8" fmla="*/ 97 w 97"/>
                  <a:gd name="T9" fmla="*/ 914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97" y="914"/>
                    </a:moveTo>
                    <a:lnTo>
                      <a:pt x="97" y="0"/>
                    </a:lnTo>
                    <a:lnTo>
                      <a:pt x="0" y="114"/>
                    </a:lnTo>
                    <a:lnTo>
                      <a:pt x="0" y="800"/>
                    </a:lnTo>
                    <a:lnTo>
                      <a:pt x="97" y="91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" name="Freeform 9484"/>
              <p:cNvSpPr>
                <a:spLocks/>
              </p:cNvSpPr>
              <p:nvPr/>
            </p:nvSpPr>
            <p:spPr bwMode="auto">
              <a:xfrm>
                <a:off x="5944" y="1545"/>
                <a:ext cx="97" cy="914"/>
              </a:xfrm>
              <a:custGeom>
                <a:avLst/>
                <a:gdLst>
                  <a:gd name="T0" fmla="*/ 97 w 97"/>
                  <a:gd name="T1" fmla="*/ 914 h 914"/>
                  <a:gd name="T2" fmla="*/ 97 w 97"/>
                  <a:gd name="T3" fmla="*/ 0 h 914"/>
                  <a:gd name="T4" fmla="*/ 0 w 97"/>
                  <a:gd name="T5" fmla="*/ 114 h 914"/>
                  <a:gd name="T6" fmla="*/ 0 w 97"/>
                  <a:gd name="T7" fmla="*/ 800 h 914"/>
                  <a:gd name="T8" fmla="*/ 97 w 97"/>
                  <a:gd name="T9" fmla="*/ 914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97" y="914"/>
                    </a:moveTo>
                    <a:lnTo>
                      <a:pt x="97" y="0"/>
                    </a:lnTo>
                    <a:lnTo>
                      <a:pt x="0" y="114"/>
                    </a:lnTo>
                    <a:lnTo>
                      <a:pt x="0" y="800"/>
                    </a:lnTo>
                    <a:lnTo>
                      <a:pt x="97" y="91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" name="Rectangle 9485"/>
              <p:cNvSpPr>
                <a:spLocks noChangeArrowheads="1"/>
              </p:cNvSpPr>
              <p:nvPr/>
            </p:nvSpPr>
            <p:spPr bwMode="auto">
              <a:xfrm>
                <a:off x="4370" y="1545"/>
                <a:ext cx="1671" cy="914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" name="Rectangle 9486"/>
              <p:cNvSpPr>
                <a:spLocks noChangeArrowheads="1"/>
              </p:cNvSpPr>
              <p:nvPr/>
            </p:nvSpPr>
            <p:spPr bwMode="auto">
              <a:xfrm>
                <a:off x="4467" y="1659"/>
                <a:ext cx="1477" cy="686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" name="Line 9487"/>
              <p:cNvSpPr>
                <a:spLocks noChangeShapeType="1"/>
              </p:cNvSpPr>
              <p:nvPr/>
            </p:nvSpPr>
            <p:spPr bwMode="auto">
              <a:xfrm>
                <a:off x="4370" y="15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" name="Line 9488"/>
              <p:cNvSpPr>
                <a:spLocks noChangeShapeType="1"/>
              </p:cNvSpPr>
              <p:nvPr/>
            </p:nvSpPr>
            <p:spPr bwMode="auto">
              <a:xfrm flipV="1">
                <a:off x="4370" y="23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" name="Line 9489"/>
              <p:cNvSpPr>
                <a:spLocks noChangeShapeType="1"/>
              </p:cNvSpPr>
              <p:nvPr/>
            </p:nvSpPr>
            <p:spPr bwMode="auto">
              <a:xfrm flipH="1" flipV="1">
                <a:off x="5944" y="23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" name="Line 9490"/>
              <p:cNvSpPr>
                <a:spLocks noChangeShapeType="1"/>
              </p:cNvSpPr>
              <p:nvPr/>
            </p:nvSpPr>
            <p:spPr bwMode="auto">
              <a:xfrm flipH="1">
                <a:off x="5944" y="15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" name="Freeform 9491"/>
              <p:cNvSpPr>
                <a:spLocks/>
              </p:cNvSpPr>
              <p:nvPr/>
            </p:nvSpPr>
            <p:spPr bwMode="auto">
              <a:xfrm>
                <a:off x="4370" y="1545"/>
                <a:ext cx="1671" cy="114"/>
              </a:xfrm>
              <a:custGeom>
                <a:avLst/>
                <a:gdLst>
                  <a:gd name="T0" fmla="*/ 0 w 1671"/>
                  <a:gd name="T1" fmla="*/ 0 h 114"/>
                  <a:gd name="T2" fmla="*/ 97 w 1671"/>
                  <a:gd name="T3" fmla="*/ 114 h 114"/>
                  <a:gd name="T4" fmla="*/ 1574 w 1671"/>
                  <a:gd name="T5" fmla="*/ 114 h 114"/>
                  <a:gd name="T6" fmla="*/ 1671 w 1671"/>
                  <a:gd name="T7" fmla="*/ 0 h 114"/>
                  <a:gd name="T8" fmla="*/ 0 w 1671"/>
                  <a:gd name="T9" fmla="*/ 0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0"/>
                    </a:moveTo>
                    <a:lnTo>
                      <a:pt x="97" y="114"/>
                    </a:lnTo>
                    <a:lnTo>
                      <a:pt x="1574" y="114"/>
                    </a:lnTo>
                    <a:lnTo>
                      <a:pt x="16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" name="Freeform 9492"/>
              <p:cNvSpPr>
                <a:spLocks/>
              </p:cNvSpPr>
              <p:nvPr/>
            </p:nvSpPr>
            <p:spPr bwMode="auto">
              <a:xfrm>
                <a:off x="4370" y="1545"/>
                <a:ext cx="1671" cy="114"/>
              </a:xfrm>
              <a:custGeom>
                <a:avLst/>
                <a:gdLst>
                  <a:gd name="T0" fmla="*/ 0 w 1671"/>
                  <a:gd name="T1" fmla="*/ 0 h 114"/>
                  <a:gd name="T2" fmla="*/ 97 w 1671"/>
                  <a:gd name="T3" fmla="*/ 114 h 114"/>
                  <a:gd name="T4" fmla="*/ 1574 w 1671"/>
                  <a:gd name="T5" fmla="*/ 114 h 114"/>
                  <a:gd name="T6" fmla="*/ 1671 w 1671"/>
                  <a:gd name="T7" fmla="*/ 0 h 114"/>
                  <a:gd name="T8" fmla="*/ 0 w 1671"/>
                  <a:gd name="T9" fmla="*/ 0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0"/>
                    </a:moveTo>
                    <a:lnTo>
                      <a:pt x="97" y="114"/>
                    </a:lnTo>
                    <a:lnTo>
                      <a:pt x="1574" y="114"/>
                    </a:lnTo>
                    <a:lnTo>
                      <a:pt x="16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" name="Freeform 9493"/>
              <p:cNvSpPr>
                <a:spLocks/>
              </p:cNvSpPr>
              <p:nvPr/>
            </p:nvSpPr>
            <p:spPr bwMode="auto">
              <a:xfrm>
                <a:off x="4370" y="1545"/>
                <a:ext cx="97" cy="914"/>
              </a:xfrm>
              <a:custGeom>
                <a:avLst/>
                <a:gdLst>
                  <a:gd name="T0" fmla="*/ 0 w 97"/>
                  <a:gd name="T1" fmla="*/ 0 h 914"/>
                  <a:gd name="T2" fmla="*/ 0 w 97"/>
                  <a:gd name="T3" fmla="*/ 914 h 914"/>
                  <a:gd name="T4" fmla="*/ 97 w 97"/>
                  <a:gd name="T5" fmla="*/ 800 h 914"/>
                  <a:gd name="T6" fmla="*/ 97 w 97"/>
                  <a:gd name="T7" fmla="*/ 114 h 914"/>
                  <a:gd name="T8" fmla="*/ 0 w 97"/>
                  <a:gd name="T9" fmla="*/ 0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0" y="0"/>
                    </a:moveTo>
                    <a:lnTo>
                      <a:pt x="0" y="914"/>
                    </a:lnTo>
                    <a:lnTo>
                      <a:pt x="97" y="800"/>
                    </a:lnTo>
                    <a:lnTo>
                      <a:pt x="97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" name="Freeform 9494"/>
              <p:cNvSpPr>
                <a:spLocks/>
              </p:cNvSpPr>
              <p:nvPr/>
            </p:nvSpPr>
            <p:spPr bwMode="auto">
              <a:xfrm>
                <a:off x="4370" y="1545"/>
                <a:ext cx="97" cy="914"/>
              </a:xfrm>
              <a:custGeom>
                <a:avLst/>
                <a:gdLst>
                  <a:gd name="T0" fmla="*/ 0 w 97"/>
                  <a:gd name="T1" fmla="*/ 0 h 914"/>
                  <a:gd name="T2" fmla="*/ 0 w 97"/>
                  <a:gd name="T3" fmla="*/ 914 h 914"/>
                  <a:gd name="T4" fmla="*/ 97 w 97"/>
                  <a:gd name="T5" fmla="*/ 800 h 914"/>
                  <a:gd name="T6" fmla="*/ 97 w 97"/>
                  <a:gd name="T7" fmla="*/ 114 h 914"/>
                  <a:gd name="T8" fmla="*/ 0 w 97"/>
                  <a:gd name="T9" fmla="*/ 0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0" y="0"/>
                    </a:moveTo>
                    <a:lnTo>
                      <a:pt x="0" y="914"/>
                    </a:lnTo>
                    <a:lnTo>
                      <a:pt x="97" y="800"/>
                    </a:lnTo>
                    <a:lnTo>
                      <a:pt x="97" y="1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" name="Freeform 9495"/>
              <p:cNvSpPr>
                <a:spLocks/>
              </p:cNvSpPr>
              <p:nvPr/>
            </p:nvSpPr>
            <p:spPr bwMode="auto">
              <a:xfrm>
                <a:off x="4370" y="2345"/>
                <a:ext cx="1671" cy="114"/>
              </a:xfrm>
              <a:custGeom>
                <a:avLst/>
                <a:gdLst>
                  <a:gd name="T0" fmla="*/ 0 w 1671"/>
                  <a:gd name="T1" fmla="*/ 114 h 114"/>
                  <a:gd name="T2" fmla="*/ 1671 w 1671"/>
                  <a:gd name="T3" fmla="*/ 114 h 114"/>
                  <a:gd name="T4" fmla="*/ 1574 w 1671"/>
                  <a:gd name="T5" fmla="*/ 0 h 114"/>
                  <a:gd name="T6" fmla="*/ 97 w 1671"/>
                  <a:gd name="T7" fmla="*/ 0 h 114"/>
                  <a:gd name="T8" fmla="*/ 0 w 1671"/>
                  <a:gd name="T9" fmla="*/ 114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114"/>
                    </a:moveTo>
                    <a:lnTo>
                      <a:pt x="1671" y="114"/>
                    </a:lnTo>
                    <a:lnTo>
                      <a:pt x="1574" y="0"/>
                    </a:lnTo>
                    <a:lnTo>
                      <a:pt x="97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" name="Freeform 9496"/>
              <p:cNvSpPr>
                <a:spLocks/>
              </p:cNvSpPr>
              <p:nvPr/>
            </p:nvSpPr>
            <p:spPr bwMode="auto">
              <a:xfrm>
                <a:off x="4370" y="2345"/>
                <a:ext cx="1671" cy="114"/>
              </a:xfrm>
              <a:custGeom>
                <a:avLst/>
                <a:gdLst>
                  <a:gd name="T0" fmla="*/ 0 w 1671"/>
                  <a:gd name="T1" fmla="*/ 114 h 114"/>
                  <a:gd name="T2" fmla="*/ 1671 w 1671"/>
                  <a:gd name="T3" fmla="*/ 114 h 114"/>
                  <a:gd name="T4" fmla="*/ 1574 w 1671"/>
                  <a:gd name="T5" fmla="*/ 0 h 114"/>
                  <a:gd name="T6" fmla="*/ 97 w 1671"/>
                  <a:gd name="T7" fmla="*/ 0 h 114"/>
                  <a:gd name="T8" fmla="*/ 0 w 1671"/>
                  <a:gd name="T9" fmla="*/ 114 h 1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1"/>
                  <a:gd name="T16" fmla="*/ 0 h 114"/>
                  <a:gd name="T17" fmla="*/ 1671 w 1671"/>
                  <a:gd name="T18" fmla="*/ 114 h 1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1" h="114">
                    <a:moveTo>
                      <a:pt x="0" y="114"/>
                    </a:moveTo>
                    <a:lnTo>
                      <a:pt x="1671" y="114"/>
                    </a:lnTo>
                    <a:lnTo>
                      <a:pt x="1574" y="0"/>
                    </a:lnTo>
                    <a:lnTo>
                      <a:pt x="97" y="0"/>
                    </a:lnTo>
                    <a:lnTo>
                      <a:pt x="0" y="11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" name="Freeform 9497"/>
              <p:cNvSpPr>
                <a:spLocks/>
              </p:cNvSpPr>
              <p:nvPr/>
            </p:nvSpPr>
            <p:spPr bwMode="auto">
              <a:xfrm>
                <a:off x="5944" y="1545"/>
                <a:ext cx="97" cy="914"/>
              </a:xfrm>
              <a:custGeom>
                <a:avLst/>
                <a:gdLst>
                  <a:gd name="T0" fmla="*/ 97 w 97"/>
                  <a:gd name="T1" fmla="*/ 914 h 914"/>
                  <a:gd name="T2" fmla="*/ 97 w 97"/>
                  <a:gd name="T3" fmla="*/ 0 h 914"/>
                  <a:gd name="T4" fmla="*/ 0 w 97"/>
                  <a:gd name="T5" fmla="*/ 114 h 914"/>
                  <a:gd name="T6" fmla="*/ 0 w 97"/>
                  <a:gd name="T7" fmla="*/ 800 h 914"/>
                  <a:gd name="T8" fmla="*/ 97 w 97"/>
                  <a:gd name="T9" fmla="*/ 914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97" y="914"/>
                    </a:moveTo>
                    <a:lnTo>
                      <a:pt x="97" y="0"/>
                    </a:lnTo>
                    <a:lnTo>
                      <a:pt x="0" y="114"/>
                    </a:lnTo>
                    <a:lnTo>
                      <a:pt x="0" y="800"/>
                    </a:lnTo>
                    <a:lnTo>
                      <a:pt x="97" y="91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" name="Freeform 9498"/>
              <p:cNvSpPr>
                <a:spLocks/>
              </p:cNvSpPr>
              <p:nvPr/>
            </p:nvSpPr>
            <p:spPr bwMode="auto">
              <a:xfrm>
                <a:off x="5944" y="1545"/>
                <a:ext cx="97" cy="914"/>
              </a:xfrm>
              <a:custGeom>
                <a:avLst/>
                <a:gdLst>
                  <a:gd name="T0" fmla="*/ 97 w 97"/>
                  <a:gd name="T1" fmla="*/ 914 h 914"/>
                  <a:gd name="T2" fmla="*/ 97 w 97"/>
                  <a:gd name="T3" fmla="*/ 0 h 914"/>
                  <a:gd name="T4" fmla="*/ 0 w 97"/>
                  <a:gd name="T5" fmla="*/ 114 h 914"/>
                  <a:gd name="T6" fmla="*/ 0 w 97"/>
                  <a:gd name="T7" fmla="*/ 800 h 914"/>
                  <a:gd name="T8" fmla="*/ 97 w 97"/>
                  <a:gd name="T9" fmla="*/ 914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914"/>
                  <a:gd name="T17" fmla="*/ 97 w 97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914">
                    <a:moveTo>
                      <a:pt x="97" y="914"/>
                    </a:moveTo>
                    <a:lnTo>
                      <a:pt x="97" y="0"/>
                    </a:lnTo>
                    <a:lnTo>
                      <a:pt x="0" y="114"/>
                    </a:lnTo>
                    <a:lnTo>
                      <a:pt x="0" y="800"/>
                    </a:lnTo>
                    <a:lnTo>
                      <a:pt x="97" y="91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" name="Rectangle 9499"/>
              <p:cNvSpPr>
                <a:spLocks noChangeArrowheads="1"/>
              </p:cNvSpPr>
              <p:nvPr/>
            </p:nvSpPr>
            <p:spPr bwMode="auto">
              <a:xfrm>
                <a:off x="4370" y="1545"/>
                <a:ext cx="1671" cy="914"/>
              </a:xfrm>
              <a:prstGeom prst="rect">
                <a:avLst/>
              </a:prstGeom>
              <a:noFill/>
              <a:ln w="38100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" name="Rectangle 9500"/>
              <p:cNvSpPr>
                <a:spLocks noChangeArrowheads="1"/>
              </p:cNvSpPr>
              <p:nvPr/>
            </p:nvSpPr>
            <p:spPr bwMode="auto">
              <a:xfrm>
                <a:off x="4467" y="1659"/>
                <a:ext cx="1477" cy="686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" name="Line 9501"/>
              <p:cNvSpPr>
                <a:spLocks noChangeShapeType="1"/>
              </p:cNvSpPr>
              <p:nvPr/>
            </p:nvSpPr>
            <p:spPr bwMode="auto">
              <a:xfrm>
                <a:off x="4370" y="15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" name="Line 9502"/>
              <p:cNvSpPr>
                <a:spLocks noChangeShapeType="1"/>
              </p:cNvSpPr>
              <p:nvPr/>
            </p:nvSpPr>
            <p:spPr bwMode="auto">
              <a:xfrm flipV="1">
                <a:off x="4370" y="23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" name="Line 9503"/>
              <p:cNvSpPr>
                <a:spLocks noChangeShapeType="1"/>
              </p:cNvSpPr>
              <p:nvPr/>
            </p:nvSpPr>
            <p:spPr bwMode="auto">
              <a:xfrm flipH="1" flipV="1">
                <a:off x="5944" y="23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" name="Line 9504"/>
              <p:cNvSpPr>
                <a:spLocks noChangeShapeType="1"/>
              </p:cNvSpPr>
              <p:nvPr/>
            </p:nvSpPr>
            <p:spPr bwMode="auto">
              <a:xfrm flipH="1">
                <a:off x="5944" y="1545"/>
                <a:ext cx="97" cy="114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" name="Rectangle 9505"/>
              <p:cNvSpPr>
                <a:spLocks noChangeArrowheads="1"/>
              </p:cNvSpPr>
              <p:nvPr/>
            </p:nvSpPr>
            <p:spPr bwMode="auto">
              <a:xfrm>
                <a:off x="4781" y="1804"/>
                <a:ext cx="1045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kumimoji="0" lang="en-US" sz="800" b="1">
                    <a:solidFill>
                      <a:srgbClr val="000000"/>
                    </a:solidFill>
                  </a:rPr>
                  <a:t>Procurement </a:t>
                </a:r>
                <a:endParaRPr kumimoji="0" lang="en-US" sz="2000"/>
              </a:p>
            </p:txBody>
          </p:sp>
          <p:sp>
            <p:nvSpPr>
              <p:cNvPr id="1957" name="Rectangle 9506"/>
              <p:cNvSpPr>
                <a:spLocks noChangeArrowheads="1"/>
              </p:cNvSpPr>
              <p:nvPr/>
            </p:nvSpPr>
            <p:spPr bwMode="auto">
              <a:xfrm>
                <a:off x="4985" y="1981"/>
                <a:ext cx="558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kumimoji="0" lang="en-US" sz="800" b="1">
                    <a:solidFill>
                      <a:srgbClr val="000000"/>
                    </a:solidFill>
                  </a:rPr>
                  <a:t>Branch</a:t>
                </a:r>
                <a:endParaRPr kumimoji="0" lang="en-US" sz="2000"/>
              </a:p>
            </p:txBody>
          </p:sp>
          <p:sp>
            <p:nvSpPr>
              <p:cNvPr id="1958" name="Rectangle 9507"/>
              <p:cNvSpPr>
                <a:spLocks noChangeArrowheads="1"/>
              </p:cNvSpPr>
              <p:nvPr/>
            </p:nvSpPr>
            <p:spPr bwMode="auto">
              <a:xfrm>
                <a:off x="6479" y="1667"/>
                <a:ext cx="72" cy="682"/>
              </a:xfrm>
              <a:prstGeom prst="rect">
                <a:avLst/>
              </a:prstGeom>
              <a:solidFill>
                <a:srgbClr val="349A3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" name="Rectangle 9508"/>
              <p:cNvSpPr>
                <a:spLocks noChangeArrowheads="1"/>
              </p:cNvSpPr>
              <p:nvPr/>
            </p:nvSpPr>
            <p:spPr bwMode="auto">
              <a:xfrm>
                <a:off x="6492" y="1667"/>
                <a:ext cx="72" cy="682"/>
              </a:xfrm>
              <a:prstGeom prst="rect">
                <a:avLst/>
              </a:prstGeom>
              <a:solidFill>
                <a:srgbClr val="379B3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" name="Rectangle 9509"/>
              <p:cNvSpPr>
                <a:spLocks noChangeArrowheads="1"/>
              </p:cNvSpPr>
              <p:nvPr/>
            </p:nvSpPr>
            <p:spPr bwMode="auto">
              <a:xfrm>
                <a:off x="6502" y="1667"/>
                <a:ext cx="72" cy="682"/>
              </a:xfrm>
              <a:prstGeom prst="rect">
                <a:avLst/>
              </a:prstGeom>
              <a:solidFill>
                <a:srgbClr val="3A9C3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" name="Rectangle 9510"/>
              <p:cNvSpPr>
                <a:spLocks noChangeArrowheads="1"/>
              </p:cNvSpPr>
              <p:nvPr/>
            </p:nvSpPr>
            <p:spPr bwMode="auto">
              <a:xfrm>
                <a:off x="6511" y="1667"/>
                <a:ext cx="72" cy="682"/>
              </a:xfrm>
              <a:prstGeom prst="rect">
                <a:avLst/>
              </a:prstGeom>
              <a:solidFill>
                <a:srgbClr val="3C9E3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" name="Rectangle 9511"/>
              <p:cNvSpPr>
                <a:spLocks noChangeArrowheads="1"/>
              </p:cNvSpPr>
              <p:nvPr/>
            </p:nvSpPr>
            <p:spPr bwMode="auto">
              <a:xfrm>
                <a:off x="6520" y="1667"/>
                <a:ext cx="72" cy="682"/>
              </a:xfrm>
              <a:prstGeom prst="rect">
                <a:avLst/>
              </a:prstGeom>
              <a:solidFill>
                <a:srgbClr val="3F9F3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Rectangle 9512"/>
              <p:cNvSpPr>
                <a:spLocks noChangeArrowheads="1"/>
              </p:cNvSpPr>
              <p:nvPr/>
            </p:nvSpPr>
            <p:spPr bwMode="auto">
              <a:xfrm>
                <a:off x="6530" y="1667"/>
                <a:ext cx="72" cy="682"/>
              </a:xfrm>
              <a:prstGeom prst="rect">
                <a:avLst/>
              </a:prstGeom>
              <a:solidFill>
                <a:srgbClr val="41A04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" name="Rectangle 9513"/>
              <p:cNvSpPr>
                <a:spLocks noChangeArrowheads="1"/>
              </p:cNvSpPr>
              <p:nvPr/>
            </p:nvSpPr>
            <p:spPr bwMode="auto">
              <a:xfrm>
                <a:off x="6539" y="1667"/>
                <a:ext cx="72" cy="682"/>
              </a:xfrm>
              <a:prstGeom prst="rect">
                <a:avLst/>
              </a:prstGeom>
              <a:solidFill>
                <a:srgbClr val="44A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" name="Rectangle 9514"/>
              <p:cNvSpPr>
                <a:spLocks noChangeArrowheads="1"/>
              </p:cNvSpPr>
              <p:nvPr/>
            </p:nvSpPr>
            <p:spPr bwMode="auto">
              <a:xfrm>
                <a:off x="6548" y="1667"/>
                <a:ext cx="72" cy="682"/>
              </a:xfrm>
              <a:prstGeom prst="rect">
                <a:avLst/>
              </a:prstGeom>
              <a:solidFill>
                <a:srgbClr val="46A3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" name="Rectangle 9515"/>
              <p:cNvSpPr>
                <a:spLocks noChangeArrowheads="1"/>
              </p:cNvSpPr>
              <p:nvPr/>
            </p:nvSpPr>
            <p:spPr bwMode="auto">
              <a:xfrm>
                <a:off x="6558" y="1667"/>
                <a:ext cx="72" cy="682"/>
              </a:xfrm>
              <a:prstGeom prst="rect">
                <a:avLst/>
              </a:prstGeom>
              <a:solidFill>
                <a:srgbClr val="49A44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" name="Rectangle 9516"/>
              <p:cNvSpPr>
                <a:spLocks noChangeArrowheads="1"/>
              </p:cNvSpPr>
              <p:nvPr/>
            </p:nvSpPr>
            <p:spPr bwMode="auto">
              <a:xfrm>
                <a:off x="6567" y="1667"/>
                <a:ext cx="72" cy="682"/>
              </a:xfrm>
              <a:prstGeom prst="rect">
                <a:avLst/>
              </a:prstGeom>
              <a:solidFill>
                <a:srgbClr val="4BA5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" name="Rectangle 9517"/>
              <p:cNvSpPr>
                <a:spLocks noChangeArrowheads="1"/>
              </p:cNvSpPr>
              <p:nvPr/>
            </p:nvSpPr>
            <p:spPr bwMode="auto">
              <a:xfrm>
                <a:off x="6576" y="1667"/>
                <a:ext cx="72" cy="682"/>
              </a:xfrm>
              <a:prstGeom prst="rect">
                <a:avLst/>
              </a:prstGeom>
              <a:solidFill>
                <a:srgbClr val="4EA6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" name="Rectangle 9518"/>
              <p:cNvSpPr>
                <a:spLocks noChangeArrowheads="1"/>
              </p:cNvSpPr>
              <p:nvPr/>
            </p:nvSpPr>
            <p:spPr bwMode="auto">
              <a:xfrm>
                <a:off x="6585" y="1667"/>
                <a:ext cx="72" cy="682"/>
              </a:xfrm>
              <a:prstGeom prst="rect">
                <a:avLst/>
              </a:prstGeom>
              <a:solidFill>
                <a:srgbClr val="50A85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" name="Rectangle 9519"/>
              <p:cNvSpPr>
                <a:spLocks noChangeArrowheads="1"/>
              </p:cNvSpPr>
              <p:nvPr/>
            </p:nvSpPr>
            <p:spPr bwMode="auto">
              <a:xfrm>
                <a:off x="6595" y="1667"/>
                <a:ext cx="72" cy="682"/>
              </a:xfrm>
              <a:prstGeom prst="rect">
                <a:avLst/>
              </a:prstGeom>
              <a:solidFill>
                <a:srgbClr val="53A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" name="Rectangle 9520"/>
              <p:cNvSpPr>
                <a:spLocks noChangeArrowheads="1"/>
              </p:cNvSpPr>
              <p:nvPr/>
            </p:nvSpPr>
            <p:spPr bwMode="auto">
              <a:xfrm>
                <a:off x="6604" y="1667"/>
                <a:ext cx="72" cy="682"/>
              </a:xfrm>
              <a:prstGeom prst="rect">
                <a:avLst/>
              </a:prstGeom>
              <a:solidFill>
                <a:srgbClr val="55AA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" name="Rectangle 9521"/>
              <p:cNvSpPr>
                <a:spLocks noChangeArrowheads="1"/>
              </p:cNvSpPr>
              <p:nvPr/>
            </p:nvSpPr>
            <p:spPr bwMode="auto">
              <a:xfrm>
                <a:off x="6613" y="1667"/>
                <a:ext cx="72" cy="682"/>
              </a:xfrm>
              <a:prstGeom prst="rect">
                <a:avLst/>
              </a:prstGeom>
              <a:solidFill>
                <a:srgbClr val="58AB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" name="Rectangle 9522"/>
              <p:cNvSpPr>
                <a:spLocks noChangeArrowheads="1"/>
              </p:cNvSpPr>
              <p:nvPr/>
            </p:nvSpPr>
            <p:spPr bwMode="auto">
              <a:xfrm>
                <a:off x="6623" y="1667"/>
                <a:ext cx="72" cy="682"/>
              </a:xfrm>
              <a:prstGeom prst="rect">
                <a:avLst/>
              </a:prstGeom>
              <a:solidFill>
                <a:srgbClr val="5AAD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" name="Rectangle 9523"/>
              <p:cNvSpPr>
                <a:spLocks noChangeArrowheads="1"/>
              </p:cNvSpPr>
              <p:nvPr/>
            </p:nvSpPr>
            <p:spPr bwMode="auto">
              <a:xfrm>
                <a:off x="6632" y="1667"/>
                <a:ext cx="72" cy="682"/>
              </a:xfrm>
              <a:prstGeom prst="rect">
                <a:avLst/>
              </a:prstGeom>
              <a:solidFill>
                <a:srgbClr val="5CAE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" name="Rectangle 9524"/>
              <p:cNvSpPr>
                <a:spLocks noChangeArrowheads="1"/>
              </p:cNvSpPr>
              <p:nvPr/>
            </p:nvSpPr>
            <p:spPr bwMode="auto">
              <a:xfrm>
                <a:off x="6641" y="1667"/>
                <a:ext cx="72" cy="682"/>
              </a:xfrm>
              <a:prstGeom prst="rect">
                <a:avLst/>
              </a:prstGeom>
              <a:solidFill>
                <a:srgbClr val="5FAF5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" name="Rectangle 9525"/>
              <p:cNvSpPr>
                <a:spLocks noChangeArrowheads="1"/>
              </p:cNvSpPr>
              <p:nvPr/>
            </p:nvSpPr>
            <p:spPr bwMode="auto">
              <a:xfrm>
                <a:off x="6651" y="1667"/>
                <a:ext cx="72" cy="682"/>
              </a:xfrm>
              <a:prstGeom prst="rect">
                <a:avLst/>
              </a:prstGeom>
              <a:solidFill>
                <a:srgbClr val="61B16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" name="Rectangle 9526"/>
              <p:cNvSpPr>
                <a:spLocks noChangeArrowheads="1"/>
              </p:cNvSpPr>
              <p:nvPr/>
            </p:nvSpPr>
            <p:spPr bwMode="auto">
              <a:xfrm>
                <a:off x="6660" y="1667"/>
                <a:ext cx="72" cy="682"/>
              </a:xfrm>
              <a:prstGeom prst="rect">
                <a:avLst/>
              </a:prstGeom>
              <a:solidFill>
                <a:srgbClr val="64B26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" name="Rectangle 9527"/>
              <p:cNvSpPr>
                <a:spLocks noChangeArrowheads="1"/>
              </p:cNvSpPr>
              <p:nvPr/>
            </p:nvSpPr>
            <p:spPr bwMode="auto">
              <a:xfrm>
                <a:off x="6664" y="1667"/>
                <a:ext cx="82" cy="682"/>
              </a:xfrm>
              <a:prstGeom prst="rect">
                <a:avLst/>
              </a:prstGeom>
              <a:solidFill>
                <a:srgbClr val="66B3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" name="Freeform 9528"/>
              <p:cNvSpPr>
                <a:spLocks/>
              </p:cNvSpPr>
              <p:nvPr/>
            </p:nvSpPr>
            <p:spPr bwMode="auto">
              <a:xfrm>
                <a:off x="4043" y="2429"/>
                <a:ext cx="1113" cy="252"/>
              </a:xfrm>
              <a:custGeom>
                <a:avLst/>
                <a:gdLst>
                  <a:gd name="T0" fmla="*/ 1113 w 1113"/>
                  <a:gd name="T1" fmla="*/ 0 h 252"/>
                  <a:gd name="T2" fmla="*/ 1113 w 1113"/>
                  <a:gd name="T3" fmla="*/ 252 h 252"/>
                  <a:gd name="T4" fmla="*/ 0 w 1113"/>
                  <a:gd name="T5" fmla="*/ 252 h 252"/>
                  <a:gd name="T6" fmla="*/ 0 60000 65536"/>
                  <a:gd name="T7" fmla="*/ 0 60000 65536"/>
                  <a:gd name="T8" fmla="*/ 0 60000 65536"/>
                  <a:gd name="T9" fmla="*/ 0 w 1113"/>
                  <a:gd name="T10" fmla="*/ 0 h 252"/>
                  <a:gd name="T11" fmla="*/ 1113 w 1113"/>
                  <a:gd name="T12" fmla="*/ 252 h 2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13" h="252">
                    <a:moveTo>
                      <a:pt x="1113" y="0"/>
                    </a:moveTo>
                    <a:lnTo>
                      <a:pt x="1113" y="252"/>
                    </a:lnTo>
                    <a:lnTo>
                      <a:pt x="0" y="252"/>
                    </a:lnTo>
                  </a:path>
                </a:pathLst>
              </a:custGeom>
              <a:noFill/>
              <a:ln w="9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" name="Rectangle 9529"/>
              <p:cNvSpPr>
                <a:spLocks noChangeArrowheads="1"/>
              </p:cNvSpPr>
              <p:nvPr/>
            </p:nvSpPr>
            <p:spPr bwMode="auto">
              <a:xfrm>
                <a:off x="6678" y="1888"/>
                <a:ext cx="1216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kumimoji="0" lang="en-US" sz="800" b="1" dirty="0">
                    <a:solidFill>
                      <a:srgbClr val="000000"/>
                    </a:solidFill>
                  </a:rPr>
                  <a:t>Finance Branch</a:t>
                </a:r>
                <a:endParaRPr kumimoji="0" lang="en-US" sz="2000" dirty="0"/>
              </a:p>
            </p:txBody>
          </p:sp>
          <p:grpSp>
            <p:nvGrpSpPr>
              <p:cNvPr id="2587" name="Group 9530"/>
              <p:cNvGrpSpPr>
                <a:grpSpLocks/>
              </p:cNvGrpSpPr>
              <p:nvPr/>
            </p:nvGrpSpPr>
            <p:grpSpPr bwMode="auto">
              <a:xfrm>
                <a:off x="5108" y="81"/>
                <a:ext cx="2406" cy="1112"/>
                <a:chOff x="5108" y="81"/>
                <a:chExt cx="2406" cy="1112"/>
              </a:xfrm>
            </p:grpSpPr>
            <p:sp>
              <p:nvSpPr>
                <p:cNvPr id="1982" name="Freeform 9531"/>
                <p:cNvSpPr>
                  <a:spLocks/>
                </p:cNvSpPr>
                <p:nvPr/>
              </p:nvSpPr>
              <p:spPr bwMode="auto">
                <a:xfrm>
                  <a:off x="6292" y="933"/>
                  <a:ext cx="33" cy="260"/>
                </a:xfrm>
                <a:custGeom>
                  <a:avLst/>
                  <a:gdLst>
                    <a:gd name="T0" fmla="*/ 33 w 33"/>
                    <a:gd name="T1" fmla="*/ 260 h 260"/>
                    <a:gd name="T2" fmla="*/ 0 w 33"/>
                    <a:gd name="T3" fmla="*/ 260 h 260"/>
                    <a:gd name="T4" fmla="*/ 0 w 33"/>
                    <a:gd name="T5" fmla="*/ 0 h 260"/>
                    <a:gd name="T6" fmla="*/ 0 60000 65536"/>
                    <a:gd name="T7" fmla="*/ 0 60000 65536"/>
                    <a:gd name="T8" fmla="*/ 0 60000 65536"/>
                    <a:gd name="T9" fmla="*/ 0 w 33"/>
                    <a:gd name="T10" fmla="*/ 0 h 260"/>
                    <a:gd name="T11" fmla="*/ 33 w 33"/>
                    <a:gd name="T12" fmla="*/ 260 h 2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" h="260">
                      <a:moveTo>
                        <a:pt x="33" y="260"/>
                      </a:moveTo>
                      <a:lnTo>
                        <a:pt x="0" y="26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3" name="Rectangle 9532"/>
                <p:cNvSpPr>
                  <a:spLocks noChangeArrowheads="1"/>
                </p:cNvSpPr>
                <p:nvPr/>
              </p:nvSpPr>
              <p:spPr bwMode="auto">
                <a:xfrm>
                  <a:off x="5190" y="186"/>
                  <a:ext cx="18" cy="753"/>
                </a:xfrm>
                <a:prstGeom prst="rect">
                  <a:avLst/>
                </a:prstGeom>
                <a:solidFill>
                  <a:srgbClr val="34993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4" name="Rectangle 9533"/>
                <p:cNvSpPr>
                  <a:spLocks noChangeArrowheads="1"/>
                </p:cNvSpPr>
                <p:nvPr/>
              </p:nvSpPr>
              <p:spPr bwMode="auto">
                <a:xfrm>
                  <a:off x="5208" y="186"/>
                  <a:ext cx="19" cy="753"/>
                </a:xfrm>
                <a:prstGeom prst="rect">
                  <a:avLst/>
                </a:prstGeom>
                <a:solidFill>
                  <a:srgbClr val="369A3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5" name="Rectangle 9534"/>
                <p:cNvSpPr>
                  <a:spLocks noChangeArrowheads="1"/>
                </p:cNvSpPr>
                <p:nvPr/>
              </p:nvSpPr>
              <p:spPr bwMode="auto">
                <a:xfrm>
                  <a:off x="5227" y="186"/>
                  <a:ext cx="9" cy="753"/>
                </a:xfrm>
                <a:prstGeom prst="rect">
                  <a:avLst/>
                </a:prstGeom>
                <a:solidFill>
                  <a:srgbClr val="399C3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6" name="Rectangle 9535"/>
                <p:cNvSpPr>
                  <a:spLocks noChangeArrowheads="1"/>
                </p:cNvSpPr>
                <p:nvPr/>
              </p:nvSpPr>
              <p:spPr bwMode="auto">
                <a:xfrm>
                  <a:off x="5236" y="186"/>
                  <a:ext cx="10" cy="753"/>
                </a:xfrm>
                <a:prstGeom prst="rect">
                  <a:avLst/>
                </a:prstGeom>
                <a:solidFill>
                  <a:srgbClr val="3B9D3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7" name="Rectangle 9536"/>
                <p:cNvSpPr>
                  <a:spLocks noChangeArrowheads="1"/>
                </p:cNvSpPr>
                <p:nvPr/>
              </p:nvSpPr>
              <p:spPr bwMode="auto">
                <a:xfrm>
                  <a:off x="5246" y="186"/>
                  <a:ext cx="18" cy="753"/>
                </a:xfrm>
                <a:prstGeom prst="rect">
                  <a:avLst/>
                </a:prstGeom>
                <a:solidFill>
                  <a:srgbClr val="3D9E3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8" name="Rectangle 9537"/>
                <p:cNvSpPr>
                  <a:spLocks noChangeArrowheads="1"/>
                </p:cNvSpPr>
                <p:nvPr/>
              </p:nvSpPr>
              <p:spPr bwMode="auto">
                <a:xfrm>
                  <a:off x="5264" y="186"/>
                  <a:ext cx="10" cy="753"/>
                </a:xfrm>
                <a:prstGeom prst="rect">
                  <a:avLst/>
                </a:prstGeom>
                <a:solidFill>
                  <a:srgbClr val="40A04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9" name="Rectangle 9538"/>
                <p:cNvSpPr>
                  <a:spLocks noChangeArrowheads="1"/>
                </p:cNvSpPr>
                <p:nvPr/>
              </p:nvSpPr>
              <p:spPr bwMode="auto">
                <a:xfrm>
                  <a:off x="5274" y="186"/>
                  <a:ext cx="9" cy="753"/>
                </a:xfrm>
                <a:prstGeom prst="rect">
                  <a:avLst/>
                </a:prstGeom>
                <a:solidFill>
                  <a:srgbClr val="42A04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0" name="Rectangle 9539"/>
                <p:cNvSpPr>
                  <a:spLocks noChangeArrowheads="1"/>
                </p:cNvSpPr>
                <p:nvPr/>
              </p:nvSpPr>
              <p:spPr bwMode="auto">
                <a:xfrm>
                  <a:off x="5283" y="186"/>
                  <a:ext cx="18" cy="753"/>
                </a:xfrm>
                <a:prstGeom prst="rect">
                  <a:avLst/>
                </a:prstGeom>
                <a:solidFill>
                  <a:srgbClr val="44A14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1" name="Rectangle 9540"/>
                <p:cNvSpPr>
                  <a:spLocks noChangeArrowheads="1"/>
                </p:cNvSpPr>
                <p:nvPr/>
              </p:nvSpPr>
              <p:spPr bwMode="auto">
                <a:xfrm>
                  <a:off x="5301" y="186"/>
                  <a:ext cx="10" cy="753"/>
                </a:xfrm>
                <a:prstGeom prst="rect">
                  <a:avLst/>
                </a:prstGeom>
                <a:solidFill>
                  <a:srgbClr val="47A347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2" name="Rectangle 9541"/>
                <p:cNvSpPr>
                  <a:spLocks noChangeArrowheads="1"/>
                </p:cNvSpPr>
                <p:nvPr/>
              </p:nvSpPr>
              <p:spPr bwMode="auto">
                <a:xfrm>
                  <a:off x="5311" y="186"/>
                  <a:ext cx="9" cy="753"/>
                </a:xfrm>
                <a:prstGeom prst="rect">
                  <a:avLst/>
                </a:prstGeom>
                <a:solidFill>
                  <a:srgbClr val="49A44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3" name="Rectangle 9542"/>
                <p:cNvSpPr>
                  <a:spLocks noChangeArrowheads="1"/>
                </p:cNvSpPr>
                <p:nvPr/>
              </p:nvSpPr>
              <p:spPr bwMode="auto">
                <a:xfrm>
                  <a:off x="5320" y="186"/>
                  <a:ext cx="19" cy="753"/>
                </a:xfrm>
                <a:prstGeom prst="rect">
                  <a:avLst/>
                </a:prstGeom>
                <a:solidFill>
                  <a:srgbClr val="4BA54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4" name="Rectangle 9543"/>
                <p:cNvSpPr>
                  <a:spLocks noChangeArrowheads="1"/>
                </p:cNvSpPr>
                <p:nvPr/>
              </p:nvSpPr>
              <p:spPr bwMode="auto">
                <a:xfrm>
                  <a:off x="5339" y="186"/>
                  <a:ext cx="9" cy="753"/>
                </a:xfrm>
                <a:prstGeom prst="rect">
                  <a:avLst/>
                </a:prstGeom>
                <a:solidFill>
                  <a:srgbClr val="4EA74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5" name="Rectangle 9544"/>
                <p:cNvSpPr>
                  <a:spLocks noChangeArrowheads="1"/>
                </p:cNvSpPr>
                <p:nvPr/>
              </p:nvSpPr>
              <p:spPr bwMode="auto">
                <a:xfrm>
                  <a:off x="5348" y="186"/>
                  <a:ext cx="9" cy="753"/>
                </a:xfrm>
                <a:prstGeom prst="rect">
                  <a:avLst/>
                </a:prstGeom>
                <a:solidFill>
                  <a:srgbClr val="50A85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6" name="Rectangle 9545"/>
                <p:cNvSpPr>
                  <a:spLocks noChangeArrowheads="1"/>
                </p:cNvSpPr>
                <p:nvPr/>
              </p:nvSpPr>
              <p:spPr bwMode="auto">
                <a:xfrm>
                  <a:off x="5357" y="186"/>
                  <a:ext cx="19" cy="753"/>
                </a:xfrm>
                <a:prstGeom prst="rect">
                  <a:avLst/>
                </a:prstGeom>
                <a:solidFill>
                  <a:srgbClr val="52A85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7" name="Rectangle 9546"/>
                <p:cNvSpPr>
                  <a:spLocks noChangeArrowheads="1"/>
                </p:cNvSpPr>
                <p:nvPr/>
              </p:nvSpPr>
              <p:spPr bwMode="auto">
                <a:xfrm>
                  <a:off x="5376" y="186"/>
                  <a:ext cx="9" cy="753"/>
                </a:xfrm>
                <a:prstGeom prst="rect">
                  <a:avLst/>
                </a:prstGeom>
                <a:solidFill>
                  <a:srgbClr val="55AA5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8" name="Rectangle 9547"/>
                <p:cNvSpPr>
                  <a:spLocks noChangeArrowheads="1"/>
                </p:cNvSpPr>
                <p:nvPr/>
              </p:nvSpPr>
              <p:spPr bwMode="auto">
                <a:xfrm>
                  <a:off x="5385" y="186"/>
                  <a:ext cx="19" cy="753"/>
                </a:xfrm>
                <a:prstGeom prst="rect">
                  <a:avLst/>
                </a:prstGeom>
                <a:solidFill>
                  <a:srgbClr val="57AB57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9" name="Rectangle 9548"/>
                <p:cNvSpPr>
                  <a:spLocks noChangeArrowheads="1"/>
                </p:cNvSpPr>
                <p:nvPr/>
              </p:nvSpPr>
              <p:spPr bwMode="auto">
                <a:xfrm>
                  <a:off x="5404" y="186"/>
                  <a:ext cx="9" cy="753"/>
                </a:xfrm>
                <a:prstGeom prst="rect">
                  <a:avLst/>
                </a:prstGeom>
                <a:solidFill>
                  <a:srgbClr val="5AAD5A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0" name="Rectangle 9549"/>
                <p:cNvSpPr>
                  <a:spLocks noChangeArrowheads="1"/>
                </p:cNvSpPr>
                <p:nvPr/>
              </p:nvSpPr>
              <p:spPr bwMode="auto">
                <a:xfrm>
                  <a:off x="5413" y="186"/>
                  <a:ext cx="9" cy="753"/>
                </a:xfrm>
                <a:prstGeom prst="rect">
                  <a:avLst/>
                </a:prstGeom>
                <a:solidFill>
                  <a:srgbClr val="5CAE5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1" name="Rectangle 9550"/>
                <p:cNvSpPr>
                  <a:spLocks noChangeArrowheads="1"/>
                </p:cNvSpPr>
                <p:nvPr/>
              </p:nvSpPr>
              <p:spPr bwMode="auto">
                <a:xfrm>
                  <a:off x="5422" y="186"/>
                  <a:ext cx="19" cy="753"/>
                </a:xfrm>
                <a:prstGeom prst="rect">
                  <a:avLst/>
                </a:prstGeom>
                <a:solidFill>
                  <a:srgbClr val="5EAF5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2" name="Rectangle 9551"/>
                <p:cNvSpPr>
                  <a:spLocks noChangeArrowheads="1"/>
                </p:cNvSpPr>
                <p:nvPr/>
              </p:nvSpPr>
              <p:spPr bwMode="auto">
                <a:xfrm>
                  <a:off x="5441" y="186"/>
                  <a:ext cx="9" cy="753"/>
                </a:xfrm>
                <a:prstGeom prst="rect">
                  <a:avLst/>
                </a:prstGeom>
                <a:solidFill>
                  <a:srgbClr val="61B06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3" name="Rectangle 9552"/>
                <p:cNvSpPr>
                  <a:spLocks noChangeArrowheads="1"/>
                </p:cNvSpPr>
                <p:nvPr/>
              </p:nvSpPr>
              <p:spPr bwMode="auto">
                <a:xfrm>
                  <a:off x="5450" y="186"/>
                  <a:ext cx="19" cy="753"/>
                </a:xfrm>
                <a:prstGeom prst="rect">
                  <a:avLst/>
                </a:prstGeom>
                <a:solidFill>
                  <a:srgbClr val="63B16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4" name="Rectangle 9553"/>
                <p:cNvSpPr>
                  <a:spLocks noChangeArrowheads="1"/>
                </p:cNvSpPr>
                <p:nvPr/>
              </p:nvSpPr>
              <p:spPr bwMode="auto">
                <a:xfrm>
                  <a:off x="5469" y="186"/>
                  <a:ext cx="9" cy="753"/>
                </a:xfrm>
                <a:prstGeom prst="rect">
                  <a:avLst/>
                </a:prstGeom>
                <a:solidFill>
                  <a:srgbClr val="66B3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5" name="Rectangle 9554"/>
                <p:cNvSpPr>
                  <a:spLocks noChangeArrowheads="1"/>
                </p:cNvSpPr>
                <p:nvPr/>
              </p:nvSpPr>
              <p:spPr bwMode="auto">
                <a:xfrm>
                  <a:off x="5478" y="186"/>
                  <a:ext cx="19" cy="753"/>
                </a:xfrm>
                <a:prstGeom prst="rect">
                  <a:avLst/>
                </a:prstGeom>
                <a:solidFill>
                  <a:srgbClr val="68B46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6" name="Rectangle 9555"/>
                <p:cNvSpPr>
                  <a:spLocks noChangeArrowheads="1"/>
                </p:cNvSpPr>
                <p:nvPr/>
              </p:nvSpPr>
              <p:spPr bwMode="auto">
                <a:xfrm>
                  <a:off x="5497" y="186"/>
                  <a:ext cx="9" cy="753"/>
                </a:xfrm>
                <a:prstGeom prst="rect">
                  <a:avLst/>
                </a:prstGeom>
                <a:solidFill>
                  <a:srgbClr val="6BB56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7" name="Rectangle 9556"/>
                <p:cNvSpPr>
                  <a:spLocks noChangeArrowheads="1"/>
                </p:cNvSpPr>
                <p:nvPr/>
              </p:nvSpPr>
              <p:spPr bwMode="auto">
                <a:xfrm>
                  <a:off x="5506" y="186"/>
                  <a:ext cx="9" cy="753"/>
                </a:xfrm>
                <a:prstGeom prst="rect">
                  <a:avLst/>
                </a:prstGeom>
                <a:solidFill>
                  <a:srgbClr val="6DB66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8" name="Rectangle 9557"/>
                <p:cNvSpPr>
                  <a:spLocks noChangeArrowheads="1"/>
                </p:cNvSpPr>
                <p:nvPr/>
              </p:nvSpPr>
              <p:spPr bwMode="auto">
                <a:xfrm>
                  <a:off x="5515" y="186"/>
                  <a:ext cx="10" cy="753"/>
                </a:xfrm>
                <a:prstGeom prst="rect">
                  <a:avLst/>
                </a:prstGeom>
                <a:solidFill>
                  <a:srgbClr val="6FB76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9" name="Rectangle 9558"/>
                <p:cNvSpPr>
                  <a:spLocks noChangeArrowheads="1"/>
                </p:cNvSpPr>
                <p:nvPr/>
              </p:nvSpPr>
              <p:spPr bwMode="auto">
                <a:xfrm>
                  <a:off x="5525" y="186"/>
                  <a:ext cx="18" cy="753"/>
                </a:xfrm>
                <a:prstGeom prst="rect">
                  <a:avLst/>
                </a:prstGeom>
                <a:solidFill>
                  <a:srgbClr val="71B87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0" name="Rectangle 9559"/>
                <p:cNvSpPr>
                  <a:spLocks noChangeArrowheads="1"/>
                </p:cNvSpPr>
                <p:nvPr/>
              </p:nvSpPr>
              <p:spPr bwMode="auto">
                <a:xfrm>
                  <a:off x="5543" y="186"/>
                  <a:ext cx="10" cy="753"/>
                </a:xfrm>
                <a:prstGeom prst="rect">
                  <a:avLst/>
                </a:prstGeom>
                <a:solidFill>
                  <a:srgbClr val="74BA7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1" name="Rectangle 9560"/>
                <p:cNvSpPr>
                  <a:spLocks noChangeArrowheads="1"/>
                </p:cNvSpPr>
                <p:nvPr/>
              </p:nvSpPr>
              <p:spPr bwMode="auto">
                <a:xfrm>
                  <a:off x="5553" y="186"/>
                  <a:ext cx="9" cy="753"/>
                </a:xfrm>
                <a:prstGeom prst="rect">
                  <a:avLst/>
                </a:prstGeom>
                <a:solidFill>
                  <a:srgbClr val="76BA7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2" name="Rectangle 9561"/>
                <p:cNvSpPr>
                  <a:spLocks noChangeArrowheads="1"/>
                </p:cNvSpPr>
                <p:nvPr/>
              </p:nvSpPr>
              <p:spPr bwMode="auto">
                <a:xfrm>
                  <a:off x="5562" y="186"/>
                  <a:ext cx="19" cy="753"/>
                </a:xfrm>
                <a:prstGeom prst="rect">
                  <a:avLst/>
                </a:prstGeom>
                <a:solidFill>
                  <a:srgbClr val="78BB7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3" name="Rectangle 9562"/>
                <p:cNvSpPr>
                  <a:spLocks noChangeArrowheads="1"/>
                </p:cNvSpPr>
                <p:nvPr/>
              </p:nvSpPr>
              <p:spPr bwMode="auto">
                <a:xfrm>
                  <a:off x="5581" y="186"/>
                  <a:ext cx="9" cy="753"/>
                </a:xfrm>
                <a:prstGeom prst="rect">
                  <a:avLst/>
                </a:prstGeom>
                <a:solidFill>
                  <a:srgbClr val="7BBD7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4" name="Rectangle 9563"/>
                <p:cNvSpPr>
                  <a:spLocks noChangeArrowheads="1"/>
                </p:cNvSpPr>
                <p:nvPr/>
              </p:nvSpPr>
              <p:spPr bwMode="auto">
                <a:xfrm>
                  <a:off x="5590" y="186"/>
                  <a:ext cx="9" cy="753"/>
                </a:xfrm>
                <a:prstGeom prst="rect">
                  <a:avLst/>
                </a:prstGeom>
                <a:solidFill>
                  <a:srgbClr val="7DBE7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5" name="Rectangle 9564"/>
                <p:cNvSpPr>
                  <a:spLocks noChangeArrowheads="1"/>
                </p:cNvSpPr>
                <p:nvPr/>
              </p:nvSpPr>
              <p:spPr bwMode="auto">
                <a:xfrm>
                  <a:off x="5599" y="186"/>
                  <a:ext cx="19" cy="753"/>
                </a:xfrm>
                <a:prstGeom prst="rect">
                  <a:avLst/>
                </a:prstGeom>
                <a:solidFill>
                  <a:srgbClr val="7FBE7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6" name="Rectangle 9565"/>
                <p:cNvSpPr>
                  <a:spLocks noChangeArrowheads="1"/>
                </p:cNvSpPr>
                <p:nvPr/>
              </p:nvSpPr>
              <p:spPr bwMode="auto">
                <a:xfrm>
                  <a:off x="5618" y="186"/>
                  <a:ext cx="9" cy="753"/>
                </a:xfrm>
                <a:prstGeom prst="rect">
                  <a:avLst/>
                </a:prstGeom>
                <a:solidFill>
                  <a:srgbClr val="82C08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7" name="Rectangle 9566"/>
                <p:cNvSpPr>
                  <a:spLocks noChangeArrowheads="1"/>
                </p:cNvSpPr>
                <p:nvPr/>
              </p:nvSpPr>
              <p:spPr bwMode="auto">
                <a:xfrm>
                  <a:off x="5627" y="186"/>
                  <a:ext cx="19" cy="753"/>
                </a:xfrm>
                <a:prstGeom prst="rect">
                  <a:avLst/>
                </a:prstGeom>
                <a:solidFill>
                  <a:srgbClr val="84C18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8" name="Rectangle 9567"/>
                <p:cNvSpPr>
                  <a:spLocks noChangeArrowheads="1"/>
                </p:cNvSpPr>
                <p:nvPr/>
              </p:nvSpPr>
              <p:spPr bwMode="auto">
                <a:xfrm>
                  <a:off x="5646" y="186"/>
                  <a:ext cx="9" cy="753"/>
                </a:xfrm>
                <a:prstGeom prst="rect">
                  <a:avLst/>
                </a:prstGeom>
                <a:solidFill>
                  <a:srgbClr val="87C387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9" name="Rectangle 9568"/>
                <p:cNvSpPr>
                  <a:spLocks noChangeArrowheads="1"/>
                </p:cNvSpPr>
                <p:nvPr/>
              </p:nvSpPr>
              <p:spPr bwMode="auto">
                <a:xfrm>
                  <a:off x="5655" y="186"/>
                  <a:ext cx="9" cy="753"/>
                </a:xfrm>
                <a:prstGeom prst="rect">
                  <a:avLst/>
                </a:prstGeom>
                <a:solidFill>
                  <a:srgbClr val="89C48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0" name="Rectangle 9569"/>
                <p:cNvSpPr>
                  <a:spLocks noChangeArrowheads="1"/>
                </p:cNvSpPr>
                <p:nvPr/>
              </p:nvSpPr>
              <p:spPr bwMode="auto">
                <a:xfrm>
                  <a:off x="5664" y="186"/>
                  <a:ext cx="19" cy="753"/>
                </a:xfrm>
                <a:prstGeom prst="rect">
                  <a:avLst/>
                </a:prstGeom>
                <a:solidFill>
                  <a:srgbClr val="8BC48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1" name="Rectangle 9570"/>
                <p:cNvSpPr>
                  <a:spLocks noChangeArrowheads="1"/>
                </p:cNvSpPr>
                <p:nvPr/>
              </p:nvSpPr>
              <p:spPr bwMode="auto">
                <a:xfrm>
                  <a:off x="5683" y="186"/>
                  <a:ext cx="9" cy="753"/>
                </a:xfrm>
                <a:prstGeom prst="rect">
                  <a:avLst/>
                </a:prstGeom>
                <a:solidFill>
                  <a:srgbClr val="8EC68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2" name="Rectangle 9571"/>
                <p:cNvSpPr>
                  <a:spLocks noChangeArrowheads="1"/>
                </p:cNvSpPr>
                <p:nvPr/>
              </p:nvSpPr>
              <p:spPr bwMode="auto">
                <a:xfrm>
                  <a:off x="5692" y="186"/>
                  <a:ext cx="19" cy="753"/>
                </a:xfrm>
                <a:prstGeom prst="rect">
                  <a:avLst/>
                </a:prstGeom>
                <a:solidFill>
                  <a:srgbClr val="90C79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3" name="Rectangle 9572"/>
                <p:cNvSpPr>
                  <a:spLocks noChangeArrowheads="1"/>
                </p:cNvSpPr>
                <p:nvPr/>
              </p:nvSpPr>
              <p:spPr bwMode="auto">
                <a:xfrm>
                  <a:off x="5711" y="186"/>
                  <a:ext cx="9" cy="753"/>
                </a:xfrm>
                <a:prstGeom prst="rect">
                  <a:avLst/>
                </a:prstGeom>
                <a:solidFill>
                  <a:srgbClr val="93C99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4" name="Rectangle 9573"/>
                <p:cNvSpPr>
                  <a:spLocks noChangeArrowheads="1"/>
                </p:cNvSpPr>
                <p:nvPr/>
              </p:nvSpPr>
              <p:spPr bwMode="auto">
                <a:xfrm>
                  <a:off x="5720" y="186"/>
                  <a:ext cx="19" cy="753"/>
                </a:xfrm>
                <a:prstGeom prst="rect">
                  <a:avLst/>
                </a:prstGeom>
                <a:solidFill>
                  <a:srgbClr val="95CA9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5" name="Rectangle 9574"/>
                <p:cNvSpPr>
                  <a:spLocks noChangeArrowheads="1"/>
                </p:cNvSpPr>
                <p:nvPr/>
              </p:nvSpPr>
              <p:spPr bwMode="auto">
                <a:xfrm>
                  <a:off x="5739" y="186"/>
                  <a:ext cx="9" cy="753"/>
                </a:xfrm>
                <a:prstGeom prst="rect">
                  <a:avLst/>
                </a:prstGeom>
                <a:solidFill>
                  <a:srgbClr val="98CC9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6" name="Rectangle 9575"/>
                <p:cNvSpPr>
                  <a:spLocks noChangeArrowheads="1"/>
                </p:cNvSpPr>
                <p:nvPr/>
              </p:nvSpPr>
              <p:spPr bwMode="auto">
                <a:xfrm>
                  <a:off x="5748" y="186"/>
                  <a:ext cx="9" cy="753"/>
                </a:xfrm>
                <a:prstGeom prst="rect">
                  <a:avLst/>
                </a:prstGeom>
                <a:solidFill>
                  <a:srgbClr val="9ACC9A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7" name="Rectangle 9576"/>
                <p:cNvSpPr>
                  <a:spLocks noChangeArrowheads="1"/>
                </p:cNvSpPr>
                <p:nvPr/>
              </p:nvSpPr>
              <p:spPr bwMode="auto">
                <a:xfrm>
                  <a:off x="5757" y="186"/>
                  <a:ext cx="19" cy="753"/>
                </a:xfrm>
                <a:prstGeom prst="rect">
                  <a:avLst/>
                </a:prstGeom>
                <a:solidFill>
                  <a:srgbClr val="9CCD9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8" name="Rectangle 9577"/>
                <p:cNvSpPr>
                  <a:spLocks noChangeArrowheads="1"/>
                </p:cNvSpPr>
                <p:nvPr/>
              </p:nvSpPr>
              <p:spPr bwMode="auto">
                <a:xfrm>
                  <a:off x="5776" y="186"/>
                  <a:ext cx="9" cy="753"/>
                </a:xfrm>
                <a:prstGeom prst="rect">
                  <a:avLst/>
                </a:prstGeom>
                <a:solidFill>
                  <a:srgbClr val="9FCF9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9" name="Rectangle 9578"/>
                <p:cNvSpPr>
                  <a:spLocks noChangeArrowheads="1"/>
                </p:cNvSpPr>
                <p:nvPr/>
              </p:nvSpPr>
              <p:spPr bwMode="auto">
                <a:xfrm>
                  <a:off x="5785" y="186"/>
                  <a:ext cx="9" cy="753"/>
                </a:xfrm>
                <a:prstGeom prst="rect">
                  <a:avLst/>
                </a:prstGeom>
                <a:solidFill>
                  <a:srgbClr val="A1D0A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0" name="Rectangle 9579"/>
                <p:cNvSpPr>
                  <a:spLocks noChangeArrowheads="1"/>
                </p:cNvSpPr>
                <p:nvPr/>
              </p:nvSpPr>
              <p:spPr bwMode="auto">
                <a:xfrm>
                  <a:off x="5794" y="186"/>
                  <a:ext cx="19" cy="753"/>
                </a:xfrm>
                <a:prstGeom prst="rect">
                  <a:avLst/>
                </a:prstGeom>
                <a:solidFill>
                  <a:srgbClr val="A3D1A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1" name="Rectangle 9580"/>
                <p:cNvSpPr>
                  <a:spLocks noChangeArrowheads="1"/>
                </p:cNvSpPr>
                <p:nvPr/>
              </p:nvSpPr>
              <p:spPr bwMode="auto">
                <a:xfrm>
                  <a:off x="5813" y="186"/>
                  <a:ext cx="9" cy="753"/>
                </a:xfrm>
                <a:prstGeom prst="rect">
                  <a:avLst/>
                </a:prstGeom>
                <a:solidFill>
                  <a:srgbClr val="A6D3A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2" name="Rectangle 9581"/>
                <p:cNvSpPr>
                  <a:spLocks noChangeArrowheads="1"/>
                </p:cNvSpPr>
                <p:nvPr/>
              </p:nvSpPr>
              <p:spPr bwMode="auto">
                <a:xfrm>
                  <a:off x="5822" y="186"/>
                  <a:ext cx="10" cy="753"/>
                </a:xfrm>
                <a:prstGeom prst="rect">
                  <a:avLst/>
                </a:prstGeom>
                <a:solidFill>
                  <a:srgbClr val="A8D4A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3" name="Rectangle 9582"/>
                <p:cNvSpPr>
                  <a:spLocks noChangeArrowheads="1"/>
                </p:cNvSpPr>
                <p:nvPr/>
              </p:nvSpPr>
              <p:spPr bwMode="auto">
                <a:xfrm>
                  <a:off x="5832" y="186"/>
                  <a:ext cx="18" cy="753"/>
                </a:xfrm>
                <a:prstGeom prst="rect">
                  <a:avLst/>
                </a:prstGeom>
                <a:solidFill>
                  <a:srgbClr val="AAD4AA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4" name="Rectangle 9583"/>
                <p:cNvSpPr>
                  <a:spLocks noChangeArrowheads="1"/>
                </p:cNvSpPr>
                <p:nvPr/>
              </p:nvSpPr>
              <p:spPr bwMode="auto">
                <a:xfrm>
                  <a:off x="5850" y="186"/>
                  <a:ext cx="10" cy="753"/>
                </a:xfrm>
                <a:prstGeom prst="rect">
                  <a:avLst/>
                </a:prstGeom>
                <a:solidFill>
                  <a:srgbClr val="ADD6A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5" name="Rectangle 9584"/>
                <p:cNvSpPr>
                  <a:spLocks noChangeArrowheads="1"/>
                </p:cNvSpPr>
                <p:nvPr/>
              </p:nvSpPr>
              <p:spPr bwMode="auto">
                <a:xfrm>
                  <a:off x="5860" y="186"/>
                  <a:ext cx="9" cy="753"/>
                </a:xfrm>
                <a:prstGeom prst="rect">
                  <a:avLst/>
                </a:prstGeom>
                <a:solidFill>
                  <a:srgbClr val="AFD7A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6" name="Rectangle 9585"/>
                <p:cNvSpPr>
                  <a:spLocks noChangeArrowheads="1"/>
                </p:cNvSpPr>
                <p:nvPr/>
              </p:nvSpPr>
              <p:spPr bwMode="auto">
                <a:xfrm>
                  <a:off x="5869" y="186"/>
                  <a:ext cx="9" cy="753"/>
                </a:xfrm>
                <a:prstGeom prst="rect">
                  <a:avLst/>
                </a:prstGeom>
                <a:solidFill>
                  <a:srgbClr val="B1D8B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7" name="Rectangle 9586"/>
                <p:cNvSpPr>
                  <a:spLocks noChangeArrowheads="1"/>
                </p:cNvSpPr>
                <p:nvPr/>
              </p:nvSpPr>
              <p:spPr bwMode="auto">
                <a:xfrm>
                  <a:off x="5878" y="186"/>
                  <a:ext cx="19" cy="753"/>
                </a:xfrm>
                <a:prstGeom prst="rect">
                  <a:avLst/>
                </a:prstGeom>
                <a:solidFill>
                  <a:srgbClr val="B3D9B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8" name="Rectangle 9587"/>
                <p:cNvSpPr>
                  <a:spLocks noChangeArrowheads="1"/>
                </p:cNvSpPr>
                <p:nvPr/>
              </p:nvSpPr>
              <p:spPr bwMode="auto">
                <a:xfrm>
                  <a:off x="5897" y="186"/>
                  <a:ext cx="9" cy="753"/>
                </a:xfrm>
                <a:prstGeom prst="rect">
                  <a:avLst/>
                </a:prstGeom>
                <a:solidFill>
                  <a:srgbClr val="B6DBB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9" name="Rectangle 9588"/>
                <p:cNvSpPr>
                  <a:spLocks noChangeArrowheads="1"/>
                </p:cNvSpPr>
                <p:nvPr/>
              </p:nvSpPr>
              <p:spPr bwMode="auto">
                <a:xfrm>
                  <a:off x="5906" y="186"/>
                  <a:ext cx="19" cy="753"/>
                </a:xfrm>
                <a:prstGeom prst="rect">
                  <a:avLst/>
                </a:prstGeom>
                <a:solidFill>
                  <a:srgbClr val="B8DBB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0" name="Rectangle 9589"/>
                <p:cNvSpPr>
                  <a:spLocks noChangeArrowheads="1"/>
                </p:cNvSpPr>
                <p:nvPr/>
              </p:nvSpPr>
              <p:spPr bwMode="auto">
                <a:xfrm>
                  <a:off x="5925" y="186"/>
                  <a:ext cx="9" cy="753"/>
                </a:xfrm>
                <a:prstGeom prst="rect">
                  <a:avLst/>
                </a:prstGeom>
                <a:solidFill>
                  <a:srgbClr val="BBDDB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1" name="Rectangle 9590"/>
                <p:cNvSpPr>
                  <a:spLocks noChangeArrowheads="1"/>
                </p:cNvSpPr>
                <p:nvPr/>
              </p:nvSpPr>
              <p:spPr bwMode="auto">
                <a:xfrm>
                  <a:off x="5934" y="186"/>
                  <a:ext cx="19" cy="753"/>
                </a:xfrm>
                <a:prstGeom prst="rect">
                  <a:avLst/>
                </a:prstGeom>
                <a:solidFill>
                  <a:srgbClr val="BDDEB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2" name="Rectangle 9591"/>
                <p:cNvSpPr>
                  <a:spLocks noChangeArrowheads="1"/>
                </p:cNvSpPr>
                <p:nvPr/>
              </p:nvSpPr>
              <p:spPr bwMode="auto">
                <a:xfrm>
                  <a:off x="5953" y="186"/>
                  <a:ext cx="9" cy="753"/>
                </a:xfrm>
                <a:prstGeom prst="rect">
                  <a:avLst/>
                </a:prstGeom>
                <a:solidFill>
                  <a:srgbClr val="C0E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3" name="Rectangle 9592"/>
                <p:cNvSpPr>
                  <a:spLocks noChangeArrowheads="1"/>
                </p:cNvSpPr>
                <p:nvPr/>
              </p:nvSpPr>
              <p:spPr bwMode="auto">
                <a:xfrm>
                  <a:off x="5962" y="186"/>
                  <a:ext cx="9" cy="753"/>
                </a:xfrm>
                <a:prstGeom prst="rect">
                  <a:avLst/>
                </a:prstGeom>
                <a:solidFill>
                  <a:srgbClr val="C2E1C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4" name="Rectangle 9593"/>
                <p:cNvSpPr>
                  <a:spLocks noChangeArrowheads="1"/>
                </p:cNvSpPr>
                <p:nvPr/>
              </p:nvSpPr>
              <p:spPr bwMode="auto">
                <a:xfrm>
                  <a:off x="5971" y="186"/>
                  <a:ext cx="19" cy="753"/>
                </a:xfrm>
                <a:prstGeom prst="rect">
                  <a:avLst/>
                </a:prstGeom>
                <a:solidFill>
                  <a:srgbClr val="C4E2C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5" name="Rectangle 9594"/>
                <p:cNvSpPr>
                  <a:spLocks noChangeArrowheads="1"/>
                </p:cNvSpPr>
                <p:nvPr/>
              </p:nvSpPr>
              <p:spPr bwMode="auto">
                <a:xfrm>
                  <a:off x="5990" y="186"/>
                  <a:ext cx="9" cy="753"/>
                </a:xfrm>
                <a:prstGeom prst="rect">
                  <a:avLst/>
                </a:prstGeom>
                <a:solidFill>
                  <a:srgbClr val="C7E3C7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6" name="Rectangle 9595"/>
                <p:cNvSpPr>
                  <a:spLocks noChangeArrowheads="1"/>
                </p:cNvSpPr>
                <p:nvPr/>
              </p:nvSpPr>
              <p:spPr bwMode="auto">
                <a:xfrm>
                  <a:off x="5999" y="186"/>
                  <a:ext cx="19" cy="753"/>
                </a:xfrm>
                <a:prstGeom prst="rect">
                  <a:avLst/>
                </a:prstGeom>
                <a:solidFill>
                  <a:srgbClr val="C9E4C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7" name="Rectangle 9596"/>
                <p:cNvSpPr>
                  <a:spLocks noChangeArrowheads="1"/>
                </p:cNvSpPr>
                <p:nvPr/>
              </p:nvSpPr>
              <p:spPr bwMode="auto">
                <a:xfrm>
                  <a:off x="6018" y="186"/>
                  <a:ext cx="9" cy="753"/>
                </a:xfrm>
                <a:prstGeom prst="rect">
                  <a:avLst/>
                </a:prstGeom>
                <a:solidFill>
                  <a:srgbClr val="CCE6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8" name="Rectangle 9597"/>
                <p:cNvSpPr>
                  <a:spLocks noChangeArrowheads="1"/>
                </p:cNvSpPr>
                <p:nvPr/>
              </p:nvSpPr>
              <p:spPr bwMode="auto">
                <a:xfrm>
                  <a:off x="6027" y="186"/>
                  <a:ext cx="9" cy="753"/>
                </a:xfrm>
                <a:prstGeom prst="rect">
                  <a:avLst/>
                </a:prstGeom>
                <a:solidFill>
                  <a:srgbClr val="CEE7C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9" name="Rectangle 9598"/>
                <p:cNvSpPr>
                  <a:spLocks noChangeArrowheads="1"/>
                </p:cNvSpPr>
                <p:nvPr/>
              </p:nvSpPr>
              <p:spPr bwMode="auto">
                <a:xfrm>
                  <a:off x="6036" y="186"/>
                  <a:ext cx="19" cy="753"/>
                </a:xfrm>
                <a:prstGeom prst="rect">
                  <a:avLst/>
                </a:prstGeom>
                <a:solidFill>
                  <a:srgbClr val="D0E8D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0" name="Rectangle 9599"/>
                <p:cNvSpPr>
                  <a:spLocks noChangeArrowheads="1"/>
                </p:cNvSpPr>
                <p:nvPr/>
              </p:nvSpPr>
              <p:spPr bwMode="auto">
                <a:xfrm>
                  <a:off x="6055" y="186"/>
                  <a:ext cx="9" cy="753"/>
                </a:xfrm>
                <a:prstGeom prst="rect">
                  <a:avLst/>
                </a:prstGeom>
                <a:solidFill>
                  <a:srgbClr val="D3E9D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1" name="Rectangle 9600"/>
                <p:cNvSpPr>
                  <a:spLocks noChangeArrowheads="1"/>
                </p:cNvSpPr>
                <p:nvPr/>
              </p:nvSpPr>
              <p:spPr bwMode="auto">
                <a:xfrm>
                  <a:off x="6064" y="186"/>
                  <a:ext cx="9" cy="753"/>
                </a:xfrm>
                <a:prstGeom prst="rect">
                  <a:avLst/>
                </a:prstGeom>
                <a:solidFill>
                  <a:srgbClr val="D5EAD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2" name="Rectangle 9601"/>
                <p:cNvSpPr>
                  <a:spLocks noChangeArrowheads="1"/>
                </p:cNvSpPr>
                <p:nvPr/>
              </p:nvSpPr>
              <p:spPr bwMode="auto">
                <a:xfrm>
                  <a:off x="6073" y="186"/>
                  <a:ext cx="19" cy="753"/>
                </a:xfrm>
                <a:prstGeom prst="rect">
                  <a:avLst/>
                </a:prstGeom>
                <a:solidFill>
                  <a:srgbClr val="D7EBD7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3" name="Rectangle 9602"/>
                <p:cNvSpPr>
                  <a:spLocks noChangeArrowheads="1"/>
                </p:cNvSpPr>
                <p:nvPr/>
              </p:nvSpPr>
              <p:spPr bwMode="auto">
                <a:xfrm>
                  <a:off x="6092" y="186"/>
                  <a:ext cx="9" cy="753"/>
                </a:xfrm>
                <a:prstGeom prst="rect">
                  <a:avLst/>
                </a:prstGeom>
                <a:solidFill>
                  <a:srgbClr val="DAEDDA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4" name="Rectangle 9603"/>
                <p:cNvSpPr>
                  <a:spLocks noChangeArrowheads="1"/>
                </p:cNvSpPr>
                <p:nvPr/>
              </p:nvSpPr>
              <p:spPr bwMode="auto">
                <a:xfrm>
                  <a:off x="6101" y="186"/>
                  <a:ext cx="10" cy="753"/>
                </a:xfrm>
                <a:prstGeom prst="rect">
                  <a:avLst/>
                </a:prstGeom>
                <a:solidFill>
                  <a:srgbClr val="DCEDD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5" name="Rectangle 9604"/>
                <p:cNvSpPr>
                  <a:spLocks noChangeArrowheads="1"/>
                </p:cNvSpPr>
                <p:nvPr/>
              </p:nvSpPr>
              <p:spPr bwMode="auto">
                <a:xfrm>
                  <a:off x="6111" y="186"/>
                  <a:ext cx="18" cy="753"/>
                </a:xfrm>
                <a:prstGeom prst="rect">
                  <a:avLst/>
                </a:prstGeom>
                <a:solidFill>
                  <a:srgbClr val="DEEE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6" name="Rectangle 9605"/>
                <p:cNvSpPr>
                  <a:spLocks noChangeArrowheads="1"/>
                </p:cNvSpPr>
                <p:nvPr/>
              </p:nvSpPr>
              <p:spPr bwMode="auto">
                <a:xfrm>
                  <a:off x="6129" y="186"/>
                  <a:ext cx="10" cy="753"/>
                </a:xfrm>
                <a:prstGeom prst="rect">
                  <a:avLst/>
                </a:prstGeom>
                <a:solidFill>
                  <a:srgbClr val="E1F0E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7" name="Rectangle 9606"/>
                <p:cNvSpPr>
                  <a:spLocks noChangeArrowheads="1"/>
                </p:cNvSpPr>
                <p:nvPr/>
              </p:nvSpPr>
              <p:spPr bwMode="auto">
                <a:xfrm>
                  <a:off x="6139" y="186"/>
                  <a:ext cx="9" cy="753"/>
                </a:xfrm>
                <a:prstGeom prst="rect">
                  <a:avLst/>
                </a:prstGeom>
                <a:solidFill>
                  <a:srgbClr val="E3F1E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8" name="Rectangle 9607"/>
                <p:cNvSpPr>
                  <a:spLocks noChangeArrowheads="1"/>
                </p:cNvSpPr>
                <p:nvPr/>
              </p:nvSpPr>
              <p:spPr bwMode="auto">
                <a:xfrm>
                  <a:off x="6148" y="186"/>
                  <a:ext cx="18" cy="753"/>
                </a:xfrm>
                <a:prstGeom prst="rect">
                  <a:avLst/>
                </a:prstGeom>
                <a:solidFill>
                  <a:srgbClr val="E5F1E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9" name="Rectangle 9608"/>
                <p:cNvSpPr>
                  <a:spLocks noChangeArrowheads="1"/>
                </p:cNvSpPr>
                <p:nvPr/>
              </p:nvSpPr>
              <p:spPr bwMode="auto">
                <a:xfrm>
                  <a:off x="6166" y="186"/>
                  <a:ext cx="10" cy="753"/>
                </a:xfrm>
                <a:prstGeom prst="rect">
                  <a:avLst/>
                </a:prstGeom>
                <a:solidFill>
                  <a:srgbClr val="E8F3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0" name="Rectangle 9609"/>
                <p:cNvSpPr>
                  <a:spLocks noChangeArrowheads="1"/>
                </p:cNvSpPr>
                <p:nvPr/>
              </p:nvSpPr>
              <p:spPr bwMode="auto">
                <a:xfrm>
                  <a:off x="6176" y="186"/>
                  <a:ext cx="9" cy="753"/>
                </a:xfrm>
                <a:prstGeom prst="rect">
                  <a:avLst/>
                </a:prstGeom>
                <a:solidFill>
                  <a:srgbClr val="EAF4EA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1" name="Rectangle 9610"/>
                <p:cNvSpPr>
                  <a:spLocks noChangeArrowheads="1"/>
                </p:cNvSpPr>
                <p:nvPr/>
              </p:nvSpPr>
              <p:spPr bwMode="auto">
                <a:xfrm>
                  <a:off x="6185" y="186"/>
                  <a:ext cx="19" cy="753"/>
                </a:xfrm>
                <a:prstGeom prst="rect">
                  <a:avLst/>
                </a:prstGeom>
                <a:solidFill>
                  <a:srgbClr val="ECF5E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2" name="Rectangle 9611"/>
                <p:cNvSpPr>
                  <a:spLocks noChangeArrowheads="1"/>
                </p:cNvSpPr>
                <p:nvPr/>
              </p:nvSpPr>
              <p:spPr bwMode="auto">
                <a:xfrm>
                  <a:off x="6204" y="186"/>
                  <a:ext cx="9" cy="753"/>
                </a:xfrm>
                <a:prstGeom prst="rect">
                  <a:avLst/>
                </a:prstGeom>
                <a:solidFill>
                  <a:srgbClr val="EFF7E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3" name="Rectangle 9612"/>
                <p:cNvSpPr>
                  <a:spLocks noChangeArrowheads="1"/>
                </p:cNvSpPr>
                <p:nvPr/>
              </p:nvSpPr>
              <p:spPr bwMode="auto">
                <a:xfrm>
                  <a:off x="6213" y="186"/>
                  <a:ext cx="19" cy="753"/>
                </a:xfrm>
                <a:prstGeom prst="rect">
                  <a:avLst/>
                </a:prstGeom>
                <a:solidFill>
                  <a:srgbClr val="F1F8F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4" name="Rectangle 9613"/>
                <p:cNvSpPr>
                  <a:spLocks noChangeArrowheads="1"/>
                </p:cNvSpPr>
                <p:nvPr/>
              </p:nvSpPr>
              <p:spPr bwMode="auto">
                <a:xfrm>
                  <a:off x="6232" y="186"/>
                  <a:ext cx="9" cy="753"/>
                </a:xfrm>
                <a:prstGeom prst="rect">
                  <a:avLst/>
                </a:prstGeom>
                <a:solidFill>
                  <a:srgbClr val="F4F9F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5" name="Rectangle 9614"/>
                <p:cNvSpPr>
                  <a:spLocks noChangeArrowheads="1"/>
                </p:cNvSpPr>
                <p:nvPr/>
              </p:nvSpPr>
              <p:spPr bwMode="auto">
                <a:xfrm>
                  <a:off x="6241" y="186"/>
                  <a:ext cx="18" cy="753"/>
                </a:xfrm>
                <a:prstGeom prst="rect">
                  <a:avLst/>
                </a:prstGeom>
                <a:solidFill>
                  <a:srgbClr val="F6FAF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6" name="Rectangle 9615"/>
                <p:cNvSpPr>
                  <a:spLocks noChangeArrowheads="1"/>
                </p:cNvSpPr>
                <p:nvPr/>
              </p:nvSpPr>
              <p:spPr bwMode="auto">
                <a:xfrm>
                  <a:off x="6259" y="186"/>
                  <a:ext cx="10" cy="753"/>
                </a:xfrm>
                <a:prstGeom prst="rect">
                  <a:avLst/>
                </a:prstGeom>
                <a:solidFill>
                  <a:srgbClr val="F9FCF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7" name="Rectangle 9616"/>
                <p:cNvSpPr>
                  <a:spLocks noChangeArrowheads="1"/>
                </p:cNvSpPr>
                <p:nvPr/>
              </p:nvSpPr>
              <p:spPr bwMode="auto">
                <a:xfrm>
                  <a:off x="6269" y="186"/>
                  <a:ext cx="18" cy="753"/>
                </a:xfrm>
                <a:prstGeom prst="rect">
                  <a:avLst/>
                </a:prstGeom>
                <a:solidFill>
                  <a:srgbClr val="FBFDF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8" name="Rectangle 9617"/>
                <p:cNvSpPr>
                  <a:spLocks noChangeArrowheads="1"/>
                </p:cNvSpPr>
                <p:nvPr/>
              </p:nvSpPr>
              <p:spPr bwMode="auto">
                <a:xfrm>
                  <a:off x="6287" y="186"/>
                  <a:ext cx="19" cy="753"/>
                </a:xfrm>
                <a:prstGeom prst="rect">
                  <a:avLst/>
                </a:prstGeom>
                <a:solidFill>
                  <a:srgbClr val="FEFFF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9" name="Rectangle 9618"/>
                <p:cNvSpPr>
                  <a:spLocks noChangeArrowheads="1"/>
                </p:cNvSpPr>
                <p:nvPr/>
              </p:nvSpPr>
              <p:spPr bwMode="auto">
                <a:xfrm>
                  <a:off x="6306" y="186"/>
                  <a:ext cx="19" cy="753"/>
                </a:xfrm>
                <a:prstGeom prst="rect">
                  <a:avLst/>
                </a:prstGeom>
                <a:solidFill>
                  <a:srgbClr val="FCFEF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0" name="Rectangle 9619"/>
                <p:cNvSpPr>
                  <a:spLocks noChangeArrowheads="1"/>
                </p:cNvSpPr>
                <p:nvPr/>
              </p:nvSpPr>
              <p:spPr bwMode="auto">
                <a:xfrm>
                  <a:off x="6325" y="186"/>
                  <a:ext cx="9" cy="753"/>
                </a:xfrm>
                <a:prstGeom prst="rect">
                  <a:avLst/>
                </a:prstGeom>
                <a:solidFill>
                  <a:srgbClr val="F9FCF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1" name="Rectangle 9620"/>
                <p:cNvSpPr>
                  <a:spLocks noChangeArrowheads="1"/>
                </p:cNvSpPr>
                <p:nvPr/>
              </p:nvSpPr>
              <p:spPr bwMode="auto">
                <a:xfrm>
                  <a:off x="6334" y="186"/>
                  <a:ext cx="18" cy="753"/>
                </a:xfrm>
                <a:prstGeom prst="rect">
                  <a:avLst/>
                </a:prstGeom>
                <a:solidFill>
                  <a:srgbClr val="F7FBF7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2" name="Rectangle 9621"/>
                <p:cNvSpPr>
                  <a:spLocks noChangeArrowheads="1"/>
                </p:cNvSpPr>
                <p:nvPr/>
              </p:nvSpPr>
              <p:spPr bwMode="auto">
                <a:xfrm>
                  <a:off x="6352" y="186"/>
                  <a:ext cx="10" cy="753"/>
                </a:xfrm>
                <a:prstGeom prst="rect">
                  <a:avLst/>
                </a:prstGeom>
                <a:solidFill>
                  <a:srgbClr val="F4F9F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3" name="Rectangle 9622"/>
                <p:cNvSpPr>
                  <a:spLocks noChangeArrowheads="1"/>
                </p:cNvSpPr>
                <p:nvPr/>
              </p:nvSpPr>
              <p:spPr bwMode="auto">
                <a:xfrm>
                  <a:off x="6362" y="186"/>
                  <a:ext cx="18" cy="753"/>
                </a:xfrm>
                <a:prstGeom prst="rect">
                  <a:avLst/>
                </a:prstGeom>
                <a:solidFill>
                  <a:srgbClr val="F2F8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4" name="Rectangle 9623"/>
                <p:cNvSpPr>
                  <a:spLocks noChangeArrowheads="1"/>
                </p:cNvSpPr>
                <p:nvPr/>
              </p:nvSpPr>
              <p:spPr bwMode="auto">
                <a:xfrm>
                  <a:off x="6380" y="186"/>
                  <a:ext cx="10" cy="753"/>
                </a:xfrm>
                <a:prstGeom prst="rect">
                  <a:avLst/>
                </a:prstGeom>
                <a:solidFill>
                  <a:srgbClr val="EFF7E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5" name="Rectangle 9624"/>
                <p:cNvSpPr>
                  <a:spLocks noChangeArrowheads="1"/>
                </p:cNvSpPr>
                <p:nvPr/>
              </p:nvSpPr>
              <p:spPr bwMode="auto">
                <a:xfrm>
                  <a:off x="6390" y="186"/>
                  <a:ext cx="9" cy="753"/>
                </a:xfrm>
                <a:prstGeom prst="rect">
                  <a:avLst/>
                </a:prstGeom>
                <a:solidFill>
                  <a:srgbClr val="EDF6E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6" name="Rectangle 9625"/>
                <p:cNvSpPr>
                  <a:spLocks noChangeArrowheads="1"/>
                </p:cNvSpPr>
                <p:nvPr/>
              </p:nvSpPr>
              <p:spPr bwMode="auto">
                <a:xfrm>
                  <a:off x="6399" y="186"/>
                  <a:ext cx="19" cy="753"/>
                </a:xfrm>
                <a:prstGeom prst="rect">
                  <a:avLst/>
                </a:prstGeom>
                <a:solidFill>
                  <a:srgbClr val="EBF5E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7" name="Rectangle 9626"/>
                <p:cNvSpPr>
                  <a:spLocks noChangeArrowheads="1"/>
                </p:cNvSpPr>
                <p:nvPr/>
              </p:nvSpPr>
              <p:spPr bwMode="auto">
                <a:xfrm>
                  <a:off x="6418" y="186"/>
                  <a:ext cx="9" cy="753"/>
                </a:xfrm>
                <a:prstGeom prst="rect">
                  <a:avLst/>
                </a:prstGeom>
                <a:solidFill>
                  <a:srgbClr val="E8F3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8" name="Rectangle 9627"/>
                <p:cNvSpPr>
                  <a:spLocks noChangeArrowheads="1"/>
                </p:cNvSpPr>
                <p:nvPr/>
              </p:nvSpPr>
              <p:spPr bwMode="auto">
                <a:xfrm>
                  <a:off x="6427" y="186"/>
                  <a:ext cx="18" cy="753"/>
                </a:xfrm>
                <a:prstGeom prst="rect">
                  <a:avLst/>
                </a:prstGeom>
                <a:solidFill>
                  <a:srgbClr val="E6F2E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9" name="Rectangle 9628"/>
                <p:cNvSpPr>
                  <a:spLocks noChangeArrowheads="1"/>
                </p:cNvSpPr>
                <p:nvPr/>
              </p:nvSpPr>
              <p:spPr bwMode="auto">
                <a:xfrm>
                  <a:off x="6445" y="186"/>
                  <a:ext cx="10" cy="753"/>
                </a:xfrm>
                <a:prstGeom prst="rect">
                  <a:avLst/>
                </a:prstGeom>
                <a:solidFill>
                  <a:srgbClr val="E3F1E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0" name="Rectangle 9629"/>
                <p:cNvSpPr>
                  <a:spLocks noChangeArrowheads="1"/>
                </p:cNvSpPr>
                <p:nvPr/>
              </p:nvSpPr>
              <p:spPr bwMode="auto">
                <a:xfrm>
                  <a:off x="6455" y="186"/>
                  <a:ext cx="9" cy="753"/>
                </a:xfrm>
                <a:prstGeom prst="rect">
                  <a:avLst/>
                </a:prstGeom>
                <a:solidFill>
                  <a:srgbClr val="E1F0E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1" name="Rectangle 9630"/>
                <p:cNvSpPr>
                  <a:spLocks noChangeArrowheads="1"/>
                </p:cNvSpPr>
                <p:nvPr/>
              </p:nvSpPr>
              <p:spPr bwMode="auto">
                <a:xfrm>
                  <a:off x="6464" y="186"/>
                  <a:ext cx="19" cy="753"/>
                </a:xfrm>
                <a:prstGeom prst="rect">
                  <a:avLst/>
                </a:prstGeom>
                <a:solidFill>
                  <a:srgbClr val="DFEF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2" name="Rectangle 9631"/>
                <p:cNvSpPr>
                  <a:spLocks noChangeArrowheads="1"/>
                </p:cNvSpPr>
                <p:nvPr/>
              </p:nvSpPr>
              <p:spPr bwMode="auto">
                <a:xfrm>
                  <a:off x="6483" y="186"/>
                  <a:ext cx="9" cy="753"/>
                </a:xfrm>
                <a:prstGeom prst="rect">
                  <a:avLst/>
                </a:prstGeom>
                <a:solidFill>
                  <a:srgbClr val="DCEDD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3" name="Rectangle 9632"/>
                <p:cNvSpPr>
                  <a:spLocks noChangeArrowheads="1"/>
                </p:cNvSpPr>
                <p:nvPr/>
              </p:nvSpPr>
              <p:spPr bwMode="auto">
                <a:xfrm>
                  <a:off x="6492" y="186"/>
                  <a:ext cx="9" cy="753"/>
                </a:xfrm>
                <a:prstGeom prst="rect">
                  <a:avLst/>
                </a:prstGeom>
                <a:solidFill>
                  <a:srgbClr val="DAECDA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4" name="Rectangle 9633"/>
                <p:cNvSpPr>
                  <a:spLocks noChangeArrowheads="1"/>
                </p:cNvSpPr>
                <p:nvPr/>
              </p:nvSpPr>
              <p:spPr bwMode="auto">
                <a:xfrm>
                  <a:off x="6501" y="186"/>
                  <a:ext cx="19" cy="753"/>
                </a:xfrm>
                <a:prstGeom prst="rect">
                  <a:avLst/>
                </a:prstGeom>
                <a:solidFill>
                  <a:srgbClr val="D8ECD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5" name="Rectangle 9634"/>
                <p:cNvSpPr>
                  <a:spLocks noChangeArrowheads="1"/>
                </p:cNvSpPr>
                <p:nvPr/>
              </p:nvSpPr>
              <p:spPr bwMode="auto">
                <a:xfrm>
                  <a:off x="6520" y="186"/>
                  <a:ext cx="9" cy="753"/>
                </a:xfrm>
                <a:prstGeom prst="rect">
                  <a:avLst/>
                </a:prstGeom>
                <a:solidFill>
                  <a:srgbClr val="D5EAD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6" name="Rectangle 9635"/>
                <p:cNvSpPr>
                  <a:spLocks noChangeArrowheads="1"/>
                </p:cNvSpPr>
                <p:nvPr/>
              </p:nvSpPr>
              <p:spPr bwMode="auto">
                <a:xfrm>
                  <a:off x="6529" y="186"/>
                  <a:ext cx="9" cy="753"/>
                </a:xfrm>
                <a:prstGeom prst="rect">
                  <a:avLst/>
                </a:prstGeom>
                <a:solidFill>
                  <a:srgbClr val="D3E9D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7" name="Rectangle 9636"/>
                <p:cNvSpPr>
                  <a:spLocks noChangeArrowheads="1"/>
                </p:cNvSpPr>
                <p:nvPr/>
              </p:nvSpPr>
              <p:spPr bwMode="auto">
                <a:xfrm>
                  <a:off x="6538" y="186"/>
                  <a:ext cx="10" cy="753"/>
                </a:xfrm>
                <a:prstGeom prst="rect">
                  <a:avLst/>
                </a:prstGeom>
                <a:solidFill>
                  <a:srgbClr val="D1E8D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8" name="Rectangle 9637"/>
                <p:cNvSpPr>
                  <a:spLocks noChangeArrowheads="1"/>
                </p:cNvSpPr>
                <p:nvPr/>
              </p:nvSpPr>
              <p:spPr bwMode="auto">
                <a:xfrm>
                  <a:off x="6548" y="186"/>
                  <a:ext cx="18" cy="753"/>
                </a:xfrm>
                <a:prstGeom prst="rect">
                  <a:avLst/>
                </a:prstGeom>
                <a:solidFill>
                  <a:srgbClr val="CFE8C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9" name="Rectangle 9638"/>
                <p:cNvSpPr>
                  <a:spLocks noChangeArrowheads="1"/>
                </p:cNvSpPr>
                <p:nvPr/>
              </p:nvSpPr>
              <p:spPr bwMode="auto">
                <a:xfrm>
                  <a:off x="6566" y="186"/>
                  <a:ext cx="10" cy="753"/>
                </a:xfrm>
                <a:prstGeom prst="rect">
                  <a:avLst/>
                </a:prstGeom>
                <a:solidFill>
                  <a:srgbClr val="CCE6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0" name="Rectangle 9639"/>
                <p:cNvSpPr>
                  <a:spLocks noChangeArrowheads="1"/>
                </p:cNvSpPr>
                <p:nvPr/>
              </p:nvSpPr>
              <p:spPr bwMode="auto">
                <a:xfrm>
                  <a:off x="6576" y="186"/>
                  <a:ext cx="18" cy="753"/>
                </a:xfrm>
                <a:prstGeom prst="rect">
                  <a:avLst/>
                </a:prstGeom>
                <a:solidFill>
                  <a:srgbClr val="CAE5CA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1" name="Rectangle 9640"/>
                <p:cNvSpPr>
                  <a:spLocks noChangeArrowheads="1"/>
                </p:cNvSpPr>
                <p:nvPr/>
              </p:nvSpPr>
              <p:spPr bwMode="auto">
                <a:xfrm>
                  <a:off x="6594" y="186"/>
                  <a:ext cx="10" cy="753"/>
                </a:xfrm>
                <a:prstGeom prst="rect">
                  <a:avLst/>
                </a:prstGeom>
                <a:solidFill>
                  <a:srgbClr val="C7E3C7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2" name="Rectangle 9641"/>
                <p:cNvSpPr>
                  <a:spLocks noChangeArrowheads="1"/>
                </p:cNvSpPr>
                <p:nvPr/>
              </p:nvSpPr>
              <p:spPr bwMode="auto">
                <a:xfrm>
                  <a:off x="6604" y="186"/>
                  <a:ext cx="18" cy="753"/>
                </a:xfrm>
                <a:prstGeom prst="rect">
                  <a:avLst/>
                </a:prstGeom>
                <a:solidFill>
                  <a:srgbClr val="C5E2C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3" name="Rectangle 9642"/>
                <p:cNvSpPr>
                  <a:spLocks noChangeArrowheads="1"/>
                </p:cNvSpPr>
                <p:nvPr/>
              </p:nvSpPr>
              <p:spPr bwMode="auto">
                <a:xfrm>
                  <a:off x="6622" y="186"/>
                  <a:ext cx="9" cy="753"/>
                </a:xfrm>
                <a:prstGeom prst="rect">
                  <a:avLst/>
                </a:prstGeom>
                <a:solidFill>
                  <a:srgbClr val="C2E1C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4" name="Rectangle 9643"/>
                <p:cNvSpPr>
                  <a:spLocks noChangeArrowheads="1"/>
                </p:cNvSpPr>
                <p:nvPr/>
              </p:nvSpPr>
              <p:spPr bwMode="auto">
                <a:xfrm>
                  <a:off x="6631" y="186"/>
                  <a:ext cx="10" cy="753"/>
                </a:xfrm>
                <a:prstGeom prst="rect">
                  <a:avLst/>
                </a:prstGeom>
                <a:solidFill>
                  <a:srgbClr val="C0E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5" name="Rectangle 9644"/>
                <p:cNvSpPr>
                  <a:spLocks noChangeArrowheads="1"/>
                </p:cNvSpPr>
                <p:nvPr/>
              </p:nvSpPr>
              <p:spPr bwMode="auto">
                <a:xfrm>
                  <a:off x="6641" y="186"/>
                  <a:ext cx="18" cy="753"/>
                </a:xfrm>
                <a:prstGeom prst="rect">
                  <a:avLst/>
                </a:prstGeom>
                <a:solidFill>
                  <a:srgbClr val="BEDFB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6" name="Rectangle 9645"/>
                <p:cNvSpPr>
                  <a:spLocks noChangeArrowheads="1"/>
                </p:cNvSpPr>
                <p:nvPr/>
              </p:nvSpPr>
              <p:spPr bwMode="auto">
                <a:xfrm>
                  <a:off x="6659" y="186"/>
                  <a:ext cx="10" cy="753"/>
                </a:xfrm>
                <a:prstGeom prst="rect">
                  <a:avLst/>
                </a:prstGeom>
                <a:solidFill>
                  <a:srgbClr val="BBDDB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7" name="Rectangle 9646"/>
                <p:cNvSpPr>
                  <a:spLocks noChangeArrowheads="1"/>
                </p:cNvSpPr>
                <p:nvPr/>
              </p:nvSpPr>
              <p:spPr bwMode="auto">
                <a:xfrm>
                  <a:off x="6669" y="186"/>
                  <a:ext cx="18" cy="753"/>
                </a:xfrm>
                <a:prstGeom prst="rect">
                  <a:avLst/>
                </a:prstGeom>
                <a:solidFill>
                  <a:srgbClr val="B9DCB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8" name="Rectangle 9647"/>
                <p:cNvSpPr>
                  <a:spLocks noChangeArrowheads="1"/>
                </p:cNvSpPr>
                <p:nvPr/>
              </p:nvSpPr>
              <p:spPr bwMode="auto">
                <a:xfrm>
                  <a:off x="6687" y="186"/>
                  <a:ext cx="10" cy="753"/>
                </a:xfrm>
                <a:prstGeom prst="rect">
                  <a:avLst/>
                </a:prstGeom>
                <a:solidFill>
                  <a:srgbClr val="B6DBB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9" name="Rectangle 9648"/>
                <p:cNvSpPr>
                  <a:spLocks noChangeArrowheads="1"/>
                </p:cNvSpPr>
                <p:nvPr/>
              </p:nvSpPr>
              <p:spPr bwMode="auto">
                <a:xfrm>
                  <a:off x="6697" y="186"/>
                  <a:ext cx="9" cy="753"/>
                </a:xfrm>
                <a:prstGeom prst="rect">
                  <a:avLst/>
                </a:prstGeom>
                <a:solidFill>
                  <a:srgbClr val="B4DAB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0" name="Rectangle 9649"/>
                <p:cNvSpPr>
                  <a:spLocks noChangeArrowheads="1"/>
                </p:cNvSpPr>
                <p:nvPr/>
              </p:nvSpPr>
              <p:spPr bwMode="auto">
                <a:xfrm>
                  <a:off x="6706" y="186"/>
                  <a:ext cx="19" cy="753"/>
                </a:xfrm>
                <a:prstGeom prst="rect">
                  <a:avLst/>
                </a:prstGeom>
                <a:solidFill>
                  <a:srgbClr val="B2D9B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1" name="Rectangle 9650"/>
                <p:cNvSpPr>
                  <a:spLocks noChangeArrowheads="1"/>
                </p:cNvSpPr>
                <p:nvPr/>
              </p:nvSpPr>
              <p:spPr bwMode="auto">
                <a:xfrm>
                  <a:off x="6725" y="186"/>
                  <a:ext cx="9" cy="753"/>
                </a:xfrm>
                <a:prstGeom prst="rect">
                  <a:avLst/>
                </a:prstGeom>
                <a:solidFill>
                  <a:srgbClr val="AFD7A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2" name="Rectangle 9651"/>
                <p:cNvSpPr>
                  <a:spLocks noChangeArrowheads="1"/>
                </p:cNvSpPr>
                <p:nvPr/>
              </p:nvSpPr>
              <p:spPr bwMode="auto">
                <a:xfrm>
                  <a:off x="6734" y="186"/>
                  <a:ext cx="9" cy="753"/>
                </a:xfrm>
                <a:prstGeom prst="rect">
                  <a:avLst/>
                </a:prstGeom>
                <a:solidFill>
                  <a:srgbClr val="ADD6A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3" name="Rectangle 9652"/>
                <p:cNvSpPr>
                  <a:spLocks noChangeArrowheads="1"/>
                </p:cNvSpPr>
                <p:nvPr/>
              </p:nvSpPr>
              <p:spPr bwMode="auto">
                <a:xfrm>
                  <a:off x="6743" y="186"/>
                  <a:ext cx="19" cy="753"/>
                </a:xfrm>
                <a:prstGeom prst="rect">
                  <a:avLst/>
                </a:prstGeom>
                <a:solidFill>
                  <a:srgbClr val="ABD5A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4" name="Rectangle 9653"/>
                <p:cNvSpPr>
                  <a:spLocks noChangeArrowheads="1"/>
                </p:cNvSpPr>
                <p:nvPr/>
              </p:nvSpPr>
              <p:spPr bwMode="auto">
                <a:xfrm>
                  <a:off x="6762" y="186"/>
                  <a:ext cx="9" cy="753"/>
                </a:xfrm>
                <a:prstGeom prst="rect">
                  <a:avLst/>
                </a:prstGeom>
                <a:solidFill>
                  <a:srgbClr val="A8D3A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5" name="Rectangle 9654"/>
                <p:cNvSpPr>
                  <a:spLocks noChangeArrowheads="1"/>
                </p:cNvSpPr>
                <p:nvPr/>
              </p:nvSpPr>
              <p:spPr bwMode="auto">
                <a:xfrm>
                  <a:off x="6771" y="186"/>
                  <a:ext cx="9" cy="753"/>
                </a:xfrm>
                <a:prstGeom prst="rect">
                  <a:avLst/>
                </a:prstGeom>
                <a:solidFill>
                  <a:srgbClr val="A6D3A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6" name="Rectangle 9655"/>
                <p:cNvSpPr>
                  <a:spLocks noChangeArrowheads="1"/>
                </p:cNvSpPr>
                <p:nvPr/>
              </p:nvSpPr>
              <p:spPr bwMode="auto">
                <a:xfrm>
                  <a:off x="6780" y="186"/>
                  <a:ext cx="19" cy="753"/>
                </a:xfrm>
                <a:prstGeom prst="rect">
                  <a:avLst/>
                </a:prstGeom>
                <a:solidFill>
                  <a:srgbClr val="A4D2A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7" name="Rectangle 9656"/>
                <p:cNvSpPr>
                  <a:spLocks noChangeArrowheads="1"/>
                </p:cNvSpPr>
                <p:nvPr/>
              </p:nvSpPr>
              <p:spPr bwMode="auto">
                <a:xfrm>
                  <a:off x="6799" y="186"/>
                  <a:ext cx="9" cy="753"/>
                </a:xfrm>
                <a:prstGeom prst="rect">
                  <a:avLst/>
                </a:prstGeom>
                <a:solidFill>
                  <a:srgbClr val="A1D0A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8" name="Rectangle 9657"/>
                <p:cNvSpPr>
                  <a:spLocks noChangeArrowheads="1"/>
                </p:cNvSpPr>
                <p:nvPr/>
              </p:nvSpPr>
              <p:spPr bwMode="auto">
                <a:xfrm>
                  <a:off x="6808" y="186"/>
                  <a:ext cx="10" cy="753"/>
                </a:xfrm>
                <a:prstGeom prst="rect">
                  <a:avLst/>
                </a:prstGeom>
                <a:solidFill>
                  <a:srgbClr val="9FCF9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9" name="Rectangle 9658"/>
                <p:cNvSpPr>
                  <a:spLocks noChangeArrowheads="1"/>
                </p:cNvSpPr>
                <p:nvPr/>
              </p:nvSpPr>
              <p:spPr bwMode="auto">
                <a:xfrm>
                  <a:off x="6818" y="186"/>
                  <a:ext cx="18" cy="753"/>
                </a:xfrm>
                <a:prstGeom prst="rect">
                  <a:avLst/>
                </a:prstGeom>
                <a:solidFill>
                  <a:srgbClr val="9DCE9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0" name="Rectangle 9659"/>
                <p:cNvSpPr>
                  <a:spLocks noChangeArrowheads="1"/>
                </p:cNvSpPr>
                <p:nvPr/>
              </p:nvSpPr>
              <p:spPr bwMode="auto">
                <a:xfrm>
                  <a:off x="6836" y="186"/>
                  <a:ext cx="9" cy="753"/>
                </a:xfrm>
                <a:prstGeom prst="rect">
                  <a:avLst/>
                </a:prstGeom>
                <a:solidFill>
                  <a:srgbClr val="9ACC9A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1" name="Rectangle 9660"/>
                <p:cNvSpPr>
                  <a:spLocks noChangeArrowheads="1"/>
                </p:cNvSpPr>
                <p:nvPr/>
              </p:nvSpPr>
              <p:spPr bwMode="auto">
                <a:xfrm>
                  <a:off x="6845" y="186"/>
                  <a:ext cx="10" cy="753"/>
                </a:xfrm>
                <a:prstGeom prst="rect">
                  <a:avLst/>
                </a:prstGeom>
                <a:solidFill>
                  <a:srgbClr val="98CC9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2" name="Rectangle 9661"/>
                <p:cNvSpPr>
                  <a:spLocks noChangeArrowheads="1"/>
                </p:cNvSpPr>
                <p:nvPr/>
              </p:nvSpPr>
              <p:spPr bwMode="auto">
                <a:xfrm>
                  <a:off x="6855" y="186"/>
                  <a:ext cx="18" cy="753"/>
                </a:xfrm>
                <a:prstGeom prst="rect">
                  <a:avLst/>
                </a:prstGeom>
                <a:solidFill>
                  <a:srgbClr val="96CB9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3" name="Rectangle 9662"/>
                <p:cNvSpPr>
                  <a:spLocks noChangeArrowheads="1"/>
                </p:cNvSpPr>
                <p:nvPr/>
              </p:nvSpPr>
              <p:spPr bwMode="auto">
                <a:xfrm>
                  <a:off x="6873" y="186"/>
                  <a:ext cx="10" cy="753"/>
                </a:xfrm>
                <a:prstGeom prst="rect">
                  <a:avLst/>
                </a:prstGeom>
                <a:solidFill>
                  <a:srgbClr val="93C99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4" name="Rectangle 9663"/>
                <p:cNvSpPr>
                  <a:spLocks noChangeArrowheads="1"/>
                </p:cNvSpPr>
                <p:nvPr/>
              </p:nvSpPr>
              <p:spPr bwMode="auto">
                <a:xfrm>
                  <a:off x="6883" y="186"/>
                  <a:ext cx="18" cy="753"/>
                </a:xfrm>
                <a:prstGeom prst="rect">
                  <a:avLst/>
                </a:prstGeom>
                <a:solidFill>
                  <a:srgbClr val="91C89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5" name="Rectangle 9664"/>
                <p:cNvSpPr>
                  <a:spLocks noChangeArrowheads="1"/>
                </p:cNvSpPr>
                <p:nvPr/>
              </p:nvSpPr>
              <p:spPr bwMode="auto">
                <a:xfrm>
                  <a:off x="6901" y="186"/>
                  <a:ext cx="10" cy="753"/>
                </a:xfrm>
                <a:prstGeom prst="rect">
                  <a:avLst/>
                </a:prstGeom>
                <a:solidFill>
                  <a:srgbClr val="8EC68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6" name="Rectangle 9665"/>
                <p:cNvSpPr>
                  <a:spLocks noChangeArrowheads="1"/>
                </p:cNvSpPr>
                <p:nvPr/>
              </p:nvSpPr>
              <p:spPr bwMode="auto">
                <a:xfrm>
                  <a:off x="6911" y="186"/>
                  <a:ext cx="18" cy="753"/>
                </a:xfrm>
                <a:prstGeom prst="rect">
                  <a:avLst/>
                </a:prstGeom>
                <a:solidFill>
                  <a:srgbClr val="8CC58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7" name="Rectangle 9666"/>
                <p:cNvSpPr>
                  <a:spLocks noChangeArrowheads="1"/>
                </p:cNvSpPr>
                <p:nvPr/>
              </p:nvSpPr>
              <p:spPr bwMode="auto">
                <a:xfrm>
                  <a:off x="6929" y="186"/>
                  <a:ext cx="9" cy="753"/>
                </a:xfrm>
                <a:prstGeom prst="rect">
                  <a:avLst/>
                </a:prstGeom>
                <a:solidFill>
                  <a:srgbClr val="89C48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8" name="Rectangle 9667"/>
                <p:cNvSpPr>
                  <a:spLocks noChangeArrowheads="1"/>
                </p:cNvSpPr>
                <p:nvPr/>
              </p:nvSpPr>
              <p:spPr bwMode="auto">
                <a:xfrm>
                  <a:off x="6938" y="186"/>
                  <a:ext cx="10" cy="753"/>
                </a:xfrm>
                <a:prstGeom prst="rect">
                  <a:avLst/>
                </a:prstGeom>
                <a:solidFill>
                  <a:srgbClr val="87C387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9" name="Rectangle 9668"/>
                <p:cNvSpPr>
                  <a:spLocks noChangeArrowheads="1"/>
                </p:cNvSpPr>
                <p:nvPr/>
              </p:nvSpPr>
              <p:spPr bwMode="auto">
                <a:xfrm>
                  <a:off x="6948" y="186"/>
                  <a:ext cx="18" cy="753"/>
                </a:xfrm>
                <a:prstGeom prst="rect">
                  <a:avLst/>
                </a:prstGeom>
                <a:solidFill>
                  <a:srgbClr val="85C28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0" name="Rectangle 9669"/>
                <p:cNvSpPr>
                  <a:spLocks noChangeArrowheads="1"/>
                </p:cNvSpPr>
                <p:nvPr/>
              </p:nvSpPr>
              <p:spPr bwMode="auto">
                <a:xfrm>
                  <a:off x="6966" y="186"/>
                  <a:ext cx="10" cy="753"/>
                </a:xfrm>
                <a:prstGeom prst="rect">
                  <a:avLst/>
                </a:prstGeom>
                <a:solidFill>
                  <a:srgbClr val="82C08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1" name="Rectangle 9670"/>
                <p:cNvSpPr>
                  <a:spLocks noChangeArrowheads="1"/>
                </p:cNvSpPr>
                <p:nvPr/>
              </p:nvSpPr>
              <p:spPr bwMode="auto">
                <a:xfrm>
                  <a:off x="6976" y="186"/>
                  <a:ext cx="18" cy="753"/>
                </a:xfrm>
                <a:prstGeom prst="rect">
                  <a:avLst/>
                </a:prstGeom>
                <a:solidFill>
                  <a:srgbClr val="80BF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2" name="Rectangle 9671"/>
                <p:cNvSpPr>
                  <a:spLocks noChangeArrowheads="1"/>
                </p:cNvSpPr>
                <p:nvPr/>
              </p:nvSpPr>
              <p:spPr bwMode="auto">
                <a:xfrm>
                  <a:off x="6994" y="186"/>
                  <a:ext cx="10" cy="753"/>
                </a:xfrm>
                <a:prstGeom prst="rect">
                  <a:avLst/>
                </a:prstGeom>
                <a:solidFill>
                  <a:srgbClr val="7DBE7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3" name="Rectangle 9672"/>
                <p:cNvSpPr>
                  <a:spLocks noChangeArrowheads="1"/>
                </p:cNvSpPr>
                <p:nvPr/>
              </p:nvSpPr>
              <p:spPr bwMode="auto">
                <a:xfrm>
                  <a:off x="7004" y="186"/>
                  <a:ext cx="9" cy="753"/>
                </a:xfrm>
                <a:prstGeom prst="rect">
                  <a:avLst/>
                </a:prstGeom>
                <a:solidFill>
                  <a:srgbClr val="7BBD7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4" name="Rectangle 9673"/>
                <p:cNvSpPr>
                  <a:spLocks noChangeArrowheads="1"/>
                </p:cNvSpPr>
                <p:nvPr/>
              </p:nvSpPr>
              <p:spPr bwMode="auto">
                <a:xfrm>
                  <a:off x="7013" y="186"/>
                  <a:ext cx="18" cy="753"/>
                </a:xfrm>
                <a:prstGeom prst="rect">
                  <a:avLst/>
                </a:prstGeom>
                <a:solidFill>
                  <a:srgbClr val="79BC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5" name="Rectangle 9674"/>
                <p:cNvSpPr>
                  <a:spLocks noChangeArrowheads="1"/>
                </p:cNvSpPr>
                <p:nvPr/>
              </p:nvSpPr>
              <p:spPr bwMode="auto">
                <a:xfrm>
                  <a:off x="7031" y="186"/>
                  <a:ext cx="10" cy="753"/>
                </a:xfrm>
                <a:prstGeom prst="rect">
                  <a:avLst/>
                </a:prstGeom>
                <a:solidFill>
                  <a:srgbClr val="76BA7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6" name="Rectangle 9675"/>
                <p:cNvSpPr>
                  <a:spLocks noChangeArrowheads="1"/>
                </p:cNvSpPr>
                <p:nvPr/>
              </p:nvSpPr>
              <p:spPr bwMode="auto">
                <a:xfrm>
                  <a:off x="7041" y="186"/>
                  <a:ext cx="9" cy="753"/>
                </a:xfrm>
                <a:prstGeom prst="rect">
                  <a:avLst/>
                </a:prstGeom>
                <a:solidFill>
                  <a:srgbClr val="74B97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7" name="Rectangle 9676"/>
                <p:cNvSpPr>
                  <a:spLocks noChangeArrowheads="1"/>
                </p:cNvSpPr>
                <p:nvPr/>
              </p:nvSpPr>
              <p:spPr bwMode="auto">
                <a:xfrm>
                  <a:off x="7050" y="186"/>
                  <a:ext cx="9" cy="753"/>
                </a:xfrm>
                <a:prstGeom prst="rect">
                  <a:avLst/>
                </a:prstGeom>
                <a:solidFill>
                  <a:srgbClr val="72B97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8" name="Rectangle 9677"/>
                <p:cNvSpPr>
                  <a:spLocks noChangeArrowheads="1"/>
                </p:cNvSpPr>
                <p:nvPr/>
              </p:nvSpPr>
              <p:spPr bwMode="auto">
                <a:xfrm>
                  <a:off x="7059" y="186"/>
                  <a:ext cx="19" cy="753"/>
                </a:xfrm>
                <a:prstGeom prst="rect">
                  <a:avLst/>
                </a:prstGeom>
                <a:solidFill>
                  <a:srgbClr val="70B87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9" name="Rectangle 9678"/>
                <p:cNvSpPr>
                  <a:spLocks noChangeArrowheads="1"/>
                </p:cNvSpPr>
                <p:nvPr/>
              </p:nvSpPr>
              <p:spPr bwMode="auto">
                <a:xfrm>
                  <a:off x="7078" y="186"/>
                  <a:ext cx="9" cy="753"/>
                </a:xfrm>
                <a:prstGeom prst="rect">
                  <a:avLst/>
                </a:prstGeom>
                <a:solidFill>
                  <a:srgbClr val="6DB66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0" name="Rectangle 9679"/>
                <p:cNvSpPr>
                  <a:spLocks noChangeArrowheads="1"/>
                </p:cNvSpPr>
                <p:nvPr/>
              </p:nvSpPr>
              <p:spPr bwMode="auto">
                <a:xfrm>
                  <a:off x="7087" y="186"/>
                  <a:ext cx="10" cy="753"/>
                </a:xfrm>
                <a:prstGeom prst="rect">
                  <a:avLst/>
                </a:prstGeom>
                <a:solidFill>
                  <a:srgbClr val="6BB56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1" name="Rectangle 9680"/>
                <p:cNvSpPr>
                  <a:spLocks noChangeArrowheads="1"/>
                </p:cNvSpPr>
                <p:nvPr/>
              </p:nvSpPr>
              <p:spPr bwMode="auto">
                <a:xfrm>
                  <a:off x="7097" y="186"/>
                  <a:ext cx="18" cy="753"/>
                </a:xfrm>
                <a:prstGeom prst="rect">
                  <a:avLst/>
                </a:prstGeom>
                <a:solidFill>
                  <a:srgbClr val="69B56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2" name="Rectangle 9681"/>
                <p:cNvSpPr>
                  <a:spLocks noChangeArrowheads="1"/>
                </p:cNvSpPr>
                <p:nvPr/>
              </p:nvSpPr>
              <p:spPr bwMode="auto">
                <a:xfrm>
                  <a:off x="7115" y="186"/>
                  <a:ext cx="9" cy="753"/>
                </a:xfrm>
                <a:prstGeom prst="rect">
                  <a:avLst/>
                </a:prstGeom>
                <a:solidFill>
                  <a:srgbClr val="66B3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3" name="Rectangle 9682"/>
                <p:cNvSpPr>
                  <a:spLocks noChangeArrowheads="1"/>
                </p:cNvSpPr>
                <p:nvPr/>
              </p:nvSpPr>
              <p:spPr bwMode="auto">
                <a:xfrm>
                  <a:off x="7124" y="186"/>
                  <a:ext cx="10" cy="753"/>
                </a:xfrm>
                <a:prstGeom prst="rect">
                  <a:avLst/>
                </a:prstGeom>
                <a:solidFill>
                  <a:srgbClr val="64B26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4" name="Rectangle 9683"/>
                <p:cNvSpPr>
                  <a:spLocks noChangeArrowheads="1"/>
                </p:cNvSpPr>
                <p:nvPr/>
              </p:nvSpPr>
              <p:spPr bwMode="auto">
                <a:xfrm>
                  <a:off x="7134" y="186"/>
                  <a:ext cx="18" cy="753"/>
                </a:xfrm>
                <a:prstGeom prst="rect">
                  <a:avLst/>
                </a:prstGeom>
                <a:solidFill>
                  <a:srgbClr val="62B16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5" name="Rectangle 9684"/>
                <p:cNvSpPr>
                  <a:spLocks noChangeArrowheads="1"/>
                </p:cNvSpPr>
                <p:nvPr/>
              </p:nvSpPr>
              <p:spPr bwMode="auto">
                <a:xfrm>
                  <a:off x="7152" y="186"/>
                  <a:ext cx="10" cy="753"/>
                </a:xfrm>
                <a:prstGeom prst="rect">
                  <a:avLst/>
                </a:prstGeom>
                <a:solidFill>
                  <a:srgbClr val="5FAF5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6" name="Rectangle 9685"/>
                <p:cNvSpPr>
                  <a:spLocks noChangeArrowheads="1"/>
                </p:cNvSpPr>
                <p:nvPr/>
              </p:nvSpPr>
              <p:spPr bwMode="auto">
                <a:xfrm>
                  <a:off x="7162" y="186"/>
                  <a:ext cx="18" cy="753"/>
                </a:xfrm>
                <a:prstGeom prst="rect">
                  <a:avLst/>
                </a:prstGeom>
                <a:solidFill>
                  <a:srgbClr val="5DAF5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7" name="Rectangle 9686"/>
                <p:cNvSpPr>
                  <a:spLocks noChangeArrowheads="1"/>
                </p:cNvSpPr>
                <p:nvPr/>
              </p:nvSpPr>
              <p:spPr bwMode="auto">
                <a:xfrm>
                  <a:off x="7180" y="186"/>
                  <a:ext cx="10" cy="753"/>
                </a:xfrm>
                <a:prstGeom prst="rect">
                  <a:avLst/>
                </a:prstGeom>
                <a:solidFill>
                  <a:srgbClr val="5AAD5A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8" name="Rectangle 9687"/>
                <p:cNvSpPr>
                  <a:spLocks noChangeArrowheads="1"/>
                </p:cNvSpPr>
                <p:nvPr/>
              </p:nvSpPr>
              <p:spPr bwMode="auto">
                <a:xfrm>
                  <a:off x="7190" y="186"/>
                  <a:ext cx="18" cy="753"/>
                </a:xfrm>
                <a:prstGeom prst="rect">
                  <a:avLst/>
                </a:prstGeom>
                <a:solidFill>
                  <a:srgbClr val="58AC5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9" name="Rectangle 9688"/>
                <p:cNvSpPr>
                  <a:spLocks noChangeArrowheads="1"/>
                </p:cNvSpPr>
                <p:nvPr/>
              </p:nvSpPr>
              <p:spPr bwMode="auto">
                <a:xfrm>
                  <a:off x="7208" y="186"/>
                  <a:ext cx="9" cy="753"/>
                </a:xfrm>
                <a:prstGeom prst="rect">
                  <a:avLst/>
                </a:prstGeom>
                <a:solidFill>
                  <a:srgbClr val="55AA5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0" name="Rectangle 9689"/>
                <p:cNvSpPr>
                  <a:spLocks noChangeArrowheads="1"/>
                </p:cNvSpPr>
                <p:nvPr/>
              </p:nvSpPr>
              <p:spPr bwMode="auto">
                <a:xfrm>
                  <a:off x="7217" y="186"/>
                  <a:ext cx="19" cy="753"/>
                </a:xfrm>
                <a:prstGeom prst="rect">
                  <a:avLst/>
                </a:prstGeom>
                <a:solidFill>
                  <a:srgbClr val="53A95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1" name="Rectangle 9690"/>
                <p:cNvSpPr>
                  <a:spLocks noChangeArrowheads="1"/>
                </p:cNvSpPr>
                <p:nvPr/>
              </p:nvSpPr>
              <p:spPr bwMode="auto">
                <a:xfrm>
                  <a:off x="7236" y="186"/>
                  <a:ext cx="9" cy="753"/>
                </a:xfrm>
                <a:prstGeom prst="rect">
                  <a:avLst/>
                </a:prstGeom>
                <a:solidFill>
                  <a:srgbClr val="50A75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2" name="Rectangle 9691"/>
                <p:cNvSpPr>
                  <a:spLocks noChangeArrowheads="1"/>
                </p:cNvSpPr>
                <p:nvPr/>
              </p:nvSpPr>
              <p:spPr bwMode="auto">
                <a:xfrm>
                  <a:off x="7245" y="186"/>
                  <a:ext cx="10" cy="753"/>
                </a:xfrm>
                <a:prstGeom prst="rect">
                  <a:avLst/>
                </a:prstGeom>
                <a:solidFill>
                  <a:srgbClr val="4EA74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3" name="Rectangle 9692"/>
                <p:cNvSpPr>
                  <a:spLocks noChangeArrowheads="1"/>
                </p:cNvSpPr>
                <p:nvPr/>
              </p:nvSpPr>
              <p:spPr bwMode="auto">
                <a:xfrm>
                  <a:off x="7255" y="186"/>
                  <a:ext cx="18" cy="753"/>
                </a:xfrm>
                <a:prstGeom prst="rect">
                  <a:avLst/>
                </a:prstGeom>
                <a:solidFill>
                  <a:srgbClr val="4CA64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4" name="Rectangle 9693"/>
                <p:cNvSpPr>
                  <a:spLocks noChangeArrowheads="1"/>
                </p:cNvSpPr>
                <p:nvPr/>
              </p:nvSpPr>
              <p:spPr bwMode="auto">
                <a:xfrm>
                  <a:off x="7273" y="186"/>
                  <a:ext cx="10" cy="753"/>
                </a:xfrm>
                <a:prstGeom prst="rect">
                  <a:avLst/>
                </a:prstGeom>
                <a:solidFill>
                  <a:srgbClr val="49A44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5" name="Rectangle 9694"/>
                <p:cNvSpPr>
                  <a:spLocks noChangeArrowheads="1"/>
                </p:cNvSpPr>
                <p:nvPr/>
              </p:nvSpPr>
              <p:spPr bwMode="auto">
                <a:xfrm>
                  <a:off x="7283" y="186"/>
                  <a:ext cx="9" cy="753"/>
                </a:xfrm>
                <a:prstGeom prst="rect">
                  <a:avLst/>
                </a:prstGeom>
                <a:solidFill>
                  <a:srgbClr val="47A347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6" name="Rectangle 9695"/>
                <p:cNvSpPr>
                  <a:spLocks noChangeArrowheads="1"/>
                </p:cNvSpPr>
                <p:nvPr/>
              </p:nvSpPr>
              <p:spPr bwMode="auto">
                <a:xfrm>
                  <a:off x="7292" y="186"/>
                  <a:ext cx="18" cy="753"/>
                </a:xfrm>
                <a:prstGeom prst="rect">
                  <a:avLst/>
                </a:prstGeom>
                <a:solidFill>
                  <a:srgbClr val="45A24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7" name="Rectangle 9696"/>
                <p:cNvSpPr>
                  <a:spLocks noChangeArrowheads="1"/>
                </p:cNvSpPr>
                <p:nvPr/>
              </p:nvSpPr>
              <p:spPr bwMode="auto">
                <a:xfrm>
                  <a:off x="7310" y="186"/>
                  <a:ext cx="10" cy="753"/>
                </a:xfrm>
                <a:prstGeom prst="rect">
                  <a:avLst/>
                </a:prstGeom>
                <a:solidFill>
                  <a:srgbClr val="42A04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8" name="Rectangle 9697"/>
                <p:cNvSpPr>
                  <a:spLocks noChangeArrowheads="1"/>
                </p:cNvSpPr>
                <p:nvPr/>
              </p:nvSpPr>
              <p:spPr bwMode="auto">
                <a:xfrm>
                  <a:off x="7320" y="186"/>
                  <a:ext cx="9" cy="753"/>
                </a:xfrm>
                <a:prstGeom prst="rect">
                  <a:avLst/>
                </a:prstGeom>
                <a:solidFill>
                  <a:srgbClr val="40A04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9" name="Rectangle 9698"/>
                <p:cNvSpPr>
                  <a:spLocks noChangeArrowheads="1"/>
                </p:cNvSpPr>
                <p:nvPr/>
              </p:nvSpPr>
              <p:spPr bwMode="auto">
                <a:xfrm>
                  <a:off x="7329" y="186"/>
                  <a:ext cx="19" cy="753"/>
                </a:xfrm>
                <a:prstGeom prst="rect">
                  <a:avLst/>
                </a:prstGeom>
                <a:solidFill>
                  <a:srgbClr val="3E9F3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0" name="Rectangle 9699"/>
                <p:cNvSpPr>
                  <a:spLocks noChangeArrowheads="1"/>
                </p:cNvSpPr>
                <p:nvPr/>
              </p:nvSpPr>
              <p:spPr bwMode="auto">
                <a:xfrm>
                  <a:off x="7348" y="186"/>
                  <a:ext cx="9" cy="753"/>
                </a:xfrm>
                <a:prstGeom prst="rect">
                  <a:avLst/>
                </a:prstGeom>
                <a:solidFill>
                  <a:srgbClr val="3B9D3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1" name="Rectangle 9700"/>
                <p:cNvSpPr>
                  <a:spLocks noChangeArrowheads="1"/>
                </p:cNvSpPr>
                <p:nvPr/>
              </p:nvSpPr>
              <p:spPr bwMode="auto">
                <a:xfrm>
                  <a:off x="7357" y="186"/>
                  <a:ext cx="9" cy="753"/>
                </a:xfrm>
                <a:prstGeom prst="rect">
                  <a:avLst/>
                </a:prstGeom>
                <a:solidFill>
                  <a:srgbClr val="399C3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2" name="Rectangle 9701"/>
                <p:cNvSpPr>
                  <a:spLocks noChangeArrowheads="1"/>
                </p:cNvSpPr>
                <p:nvPr/>
              </p:nvSpPr>
              <p:spPr bwMode="auto">
                <a:xfrm>
                  <a:off x="7366" y="186"/>
                  <a:ext cx="19" cy="753"/>
                </a:xfrm>
                <a:prstGeom prst="rect">
                  <a:avLst/>
                </a:prstGeom>
                <a:solidFill>
                  <a:srgbClr val="369A3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3" name="Rectangle 9702"/>
                <p:cNvSpPr>
                  <a:spLocks noChangeArrowheads="1"/>
                </p:cNvSpPr>
                <p:nvPr/>
              </p:nvSpPr>
              <p:spPr bwMode="auto">
                <a:xfrm>
                  <a:off x="5204" y="203"/>
                  <a:ext cx="2176" cy="730"/>
                </a:xfrm>
                <a:prstGeom prst="rect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4" name="Freeform 9703"/>
                <p:cNvSpPr>
                  <a:spLocks/>
                </p:cNvSpPr>
                <p:nvPr/>
              </p:nvSpPr>
              <p:spPr bwMode="auto">
                <a:xfrm>
                  <a:off x="5108" y="81"/>
                  <a:ext cx="2406" cy="122"/>
                </a:xfrm>
                <a:custGeom>
                  <a:avLst/>
                  <a:gdLst>
                    <a:gd name="T0" fmla="*/ 0 w 2406"/>
                    <a:gd name="T1" fmla="*/ 0 h 122"/>
                    <a:gd name="T2" fmla="*/ 140 w 2406"/>
                    <a:gd name="T3" fmla="*/ 122 h 122"/>
                    <a:gd name="T4" fmla="*/ 2267 w 2406"/>
                    <a:gd name="T5" fmla="*/ 122 h 122"/>
                    <a:gd name="T6" fmla="*/ 2406 w 2406"/>
                    <a:gd name="T7" fmla="*/ 0 h 122"/>
                    <a:gd name="T8" fmla="*/ 0 w 2406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6"/>
                    <a:gd name="T16" fmla="*/ 0 h 122"/>
                    <a:gd name="T17" fmla="*/ 2406 w 2406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6" h="122">
                      <a:moveTo>
                        <a:pt x="0" y="0"/>
                      </a:moveTo>
                      <a:lnTo>
                        <a:pt x="140" y="122"/>
                      </a:lnTo>
                      <a:lnTo>
                        <a:pt x="2267" y="122"/>
                      </a:lnTo>
                      <a:lnTo>
                        <a:pt x="24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5" name="Freeform 9704"/>
                <p:cNvSpPr>
                  <a:spLocks/>
                </p:cNvSpPr>
                <p:nvPr/>
              </p:nvSpPr>
              <p:spPr bwMode="auto">
                <a:xfrm>
                  <a:off x="5108" y="81"/>
                  <a:ext cx="2406" cy="122"/>
                </a:xfrm>
                <a:custGeom>
                  <a:avLst/>
                  <a:gdLst>
                    <a:gd name="T0" fmla="*/ 0 w 2406"/>
                    <a:gd name="T1" fmla="*/ 0 h 122"/>
                    <a:gd name="T2" fmla="*/ 140 w 2406"/>
                    <a:gd name="T3" fmla="*/ 122 h 122"/>
                    <a:gd name="T4" fmla="*/ 2267 w 2406"/>
                    <a:gd name="T5" fmla="*/ 122 h 122"/>
                    <a:gd name="T6" fmla="*/ 2406 w 2406"/>
                    <a:gd name="T7" fmla="*/ 0 h 122"/>
                    <a:gd name="T8" fmla="*/ 0 w 2406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6"/>
                    <a:gd name="T16" fmla="*/ 0 h 122"/>
                    <a:gd name="T17" fmla="*/ 2406 w 2406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6" h="122">
                      <a:moveTo>
                        <a:pt x="0" y="0"/>
                      </a:moveTo>
                      <a:lnTo>
                        <a:pt x="140" y="122"/>
                      </a:lnTo>
                      <a:lnTo>
                        <a:pt x="2267" y="122"/>
                      </a:lnTo>
                      <a:lnTo>
                        <a:pt x="24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" name="Freeform 9705"/>
                <p:cNvSpPr>
                  <a:spLocks/>
                </p:cNvSpPr>
                <p:nvPr/>
              </p:nvSpPr>
              <p:spPr bwMode="auto">
                <a:xfrm>
                  <a:off x="5108" y="81"/>
                  <a:ext cx="140" cy="974"/>
                </a:xfrm>
                <a:custGeom>
                  <a:avLst/>
                  <a:gdLst>
                    <a:gd name="T0" fmla="*/ 0 w 140"/>
                    <a:gd name="T1" fmla="*/ 0 h 974"/>
                    <a:gd name="T2" fmla="*/ 0 w 140"/>
                    <a:gd name="T3" fmla="*/ 974 h 974"/>
                    <a:gd name="T4" fmla="*/ 140 w 140"/>
                    <a:gd name="T5" fmla="*/ 853 h 974"/>
                    <a:gd name="T6" fmla="*/ 140 w 140"/>
                    <a:gd name="T7" fmla="*/ 122 h 974"/>
                    <a:gd name="T8" fmla="*/ 0 w 140"/>
                    <a:gd name="T9" fmla="*/ 0 h 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0"/>
                    <a:gd name="T16" fmla="*/ 0 h 974"/>
                    <a:gd name="T17" fmla="*/ 140 w 140"/>
                    <a:gd name="T18" fmla="*/ 974 h 9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0" h="974">
                      <a:moveTo>
                        <a:pt x="0" y="0"/>
                      </a:moveTo>
                      <a:lnTo>
                        <a:pt x="0" y="974"/>
                      </a:lnTo>
                      <a:lnTo>
                        <a:pt x="140" y="853"/>
                      </a:lnTo>
                      <a:lnTo>
                        <a:pt x="140" y="1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" name="Freeform 9706"/>
                <p:cNvSpPr>
                  <a:spLocks/>
                </p:cNvSpPr>
                <p:nvPr/>
              </p:nvSpPr>
              <p:spPr bwMode="auto">
                <a:xfrm>
                  <a:off x="5108" y="81"/>
                  <a:ext cx="140" cy="974"/>
                </a:xfrm>
                <a:custGeom>
                  <a:avLst/>
                  <a:gdLst>
                    <a:gd name="T0" fmla="*/ 0 w 140"/>
                    <a:gd name="T1" fmla="*/ 0 h 974"/>
                    <a:gd name="T2" fmla="*/ 0 w 140"/>
                    <a:gd name="T3" fmla="*/ 974 h 974"/>
                    <a:gd name="T4" fmla="*/ 140 w 140"/>
                    <a:gd name="T5" fmla="*/ 853 h 974"/>
                    <a:gd name="T6" fmla="*/ 140 w 140"/>
                    <a:gd name="T7" fmla="*/ 122 h 974"/>
                    <a:gd name="T8" fmla="*/ 0 w 140"/>
                    <a:gd name="T9" fmla="*/ 0 h 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0"/>
                    <a:gd name="T16" fmla="*/ 0 h 974"/>
                    <a:gd name="T17" fmla="*/ 140 w 140"/>
                    <a:gd name="T18" fmla="*/ 974 h 9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0" h="974">
                      <a:moveTo>
                        <a:pt x="0" y="0"/>
                      </a:moveTo>
                      <a:lnTo>
                        <a:pt x="0" y="974"/>
                      </a:lnTo>
                      <a:lnTo>
                        <a:pt x="140" y="853"/>
                      </a:lnTo>
                      <a:lnTo>
                        <a:pt x="140" y="1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" name="Freeform 9707"/>
                <p:cNvSpPr>
                  <a:spLocks/>
                </p:cNvSpPr>
                <p:nvPr/>
              </p:nvSpPr>
              <p:spPr bwMode="auto">
                <a:xfrm>
                  <a:off x="5108" y="934"/>
                  <a:ext cx="2406" cy="121"/>
                </a:xfrm>
                <a:custGeom>
                  <a:avLst/>
                  <a:gdLst>
                    <a:gd name="T0" fmla="*/ 0 w 2406"/>
                    <a:gd name="T1" fmla="*/ 121 h 121"/>
                    <a:gd name="T2" fmla="*/ 2406 w 2406"/>
                    <a:gd name="T3" fmla="*/ 121 h 121"/>
                    <a:gd name="T4" fmla="*/ 2267 w 2406"/>
                    <a:gd name="T5" fmla="*/ 0 h 121"/>
                    <a:gd name="T6" fmla="*/ 140 w 2406"/>
                    <a:gd name="T7" fmla="*/ 0 h 121"/>
                    <a:gd name="T8" fmla="*/ 0 w 2406"/>
                    <a:gd name="T9" fmla="*/ 121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6"/>
                    <a:gd name="T16" fmla="*/ 0 h 121"/>
                    <a:gd name="T17" fmla="*/ 2406 w 2406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6" h="121">
                      <a:moveTo>
                        <a:pt x="0" y="121"/>
                      </a:moveTo>
                      <a:lnTo>
                        <a:pt x="2406" y="121"/>
                      </a:lnTo>
                      <a:lnTo>
                        <a:pt x="2267" y="0"/>
                      </a:lnTo>
                      <a:lnTo>
                        <a:pt x="140" y="0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" name="Freeform 9708"/>
                <p:cNvSpPr>
                  <a:spLocks/>
                </p:cNvSpPr>
                <p:nvPr/>
              </p:nvSpPr>
              <p:spPr bwMode="auto">
                <a:xfrm>
                  <a:off x="5108" y="934"/>
                  <a:ext cx="2406" cy="121"/>
                </a:xfrm>
                <a:custGeom>
                  <a:avLst/>
                  <a:gdLst>
                    <a:gd name="T0" fmla="*/ 0 w 2406"/>
                    <a:gd name="T1" fmla="*/ 121 h 121"/>
                    <a:gd name="T2" fmla="*/ 2406 w 2406"/>
                    <a:gd name="T3" fmla="*/ 121 h 121"/>
                    <a:gd name="T4" fmla="*/ 2267 w 2406"/>
                    <a:gd name="T5" fmla="*/ 0 h 121"/>
                    <a:gd name="T6" fmla="*/ 140 w 2406"/>
                    <a:gd name="T7" fmla="*/ 0 h 121"/>
                    <a:gd name="T8" fmla="*/ 0 w 2406"/>
                    <a:gd name="T9" fmla="*/ 121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6"/>
                    <a:gd name="T16" fmla="*/ 0 h 121"/>
                    <a:gd name="T17" fmla="*/ 2406 w 2406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6" h="121">
                      <a:moveTo>
                        <a:pt x="0" y="121"/>
                      </a:moveTo>
                      <a:lnTo>
                        <a:pt x="2406" y="121"/>
                      </a:lnTo>
                      <a:lnTo>
                        <a:pt x="2267" y="0"/>
                      </a:lnTo>
                      <a:lnTo>
                        <a:pt x="140" y="0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" name="Freeform 9709"/>
                <p:cNvSpPr>
                  <a:spLocks/>
                </p:cNvSpPr>
                <p:nvPr/>
              </p:nvSpPr>
              <p:spPr bwMode="auto">
                <a:xfrm>
                  <a:off x="7375" y="81"/>
                  <a:ext cx="139" cy="974"/>
                </a:xfrm>
                <a:custGeom>
                  <a:avLst/>
                  <a:gdLst>
                    <a:gd name="T0" fmla="*/ 139 w 139"/>
                    <a:gd name="T1" fmla="*/ 974 h 974"/>
                    <a:gd name="T2" fmla="*/ 139 w 139"/>
                    <a:gd name="T3" fmla="*/ 0 h 974"/>
                    <a:gd name="T4" fmla="*/ 0 w 139"/>
                    <a:gd name="T5" fmla="*/ 122 h 974"/>
                    <a:gd name="T6" fmla="*/ 0 w 139"/>
                    <a:gd name="T7" fmla="*/ 853 h 974"/>
                    <a:gd name="T8" fmla="*/ 139 w 139"/>
                    <a:gd name="T9" fmla="*/ 974 h 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9"/>
                    <a:gd name="T16" fmla="*/ 0 h 974"/>
                    <a:gd name="T17" fmla="*/ 139 w 139"/>
                    <a:gd name="T18" fmla="*/ 974 h 9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9" h="974">
                      <a:moveTo>
                        <a:pt x="139" y="974"/>
                      </a:moveTo>
                      <a:lnTo>
                        <a:pt x="139" y="0"/>
                      </a:lnTo>
                      <a:lnTo>
                        <a:pt x="0" y="122"/>
                      </a:lnTo>
                      <a:lnTo>
                        <a:pt x="0" y="853"/>
                      </a:lnTo>
                      <a:lnTo>
                        <a:pt x="139" y="974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" name="Freeform 9710"/>
                <p:cNvSpPr>
                  <a:spLocks/>
                </p:cNvSpPr>
                <p:nvPr/>
              </p:nvSpPr>
              <p:spPr bwMode="auto">
                <a:xfrm>
                  <a:off x="7375" y="81"/>
                  <a:ext cx="139" cy="974"/>
                </a:xfrm>
                <a:custGeom>
                  <a:avLst/>
                  <a:gdLst>
                    <a:gd name="T0" fmla="*/ 139 w 139"/>
                    <a:gd name="T1" fmla="*/ 974 h 974"/>
                    <a:gd name="T2" fmla="*/ 139 w 139"/>
                    <a:gd name="T3" fmla="*/ 0 h 974"/>
                    <a:gd name="T4" fmla="*/ 0 w 139"/>
                    <a:gd name="T5" fmla="*/ 122 h 974"/>
                    <a:gd name="T6" fmla="*/ 0 w 139"/>
                    <a:gd name="T7" fmla="*/ 853 h 974"/>
                    <a:gd name="T8" fmla="*/ 139 w 139"/>
                    <a:gd name="T9" fmla="*/ 974 h 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9"/>
                    <a:gd name="T16" fmla="*/ 0 h 974"/>
                    <a:gd name="T17" fmla="*/ 139 w 139"/>
                    <a:gd name="T18" fmla="*/ 974 h 9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9" h="974">
                      <a:moveTo>
                        <a:pt x="139" y="974"/>
                      </a:moveTo>
                      <a:lnTo>
                        <a:pt x="139" y="0"/>
                      </a:lnTo>
                      <a:lnTo>
                        <a:pt x="0" y="122"/>
                      </a:lnTo>
                      <a:lnTo>
                        <a:pt x="0" y="853"/>
                      </a:lnTo>
                      <a:lnTo>
                        <a:pt x="139" y="974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" name="Rectangle 9711"/>
                <p:cNvSpPr>
                  <a:spLocks noChangeArrowheads="1"/>
                </p:cNvSpPr>
                <p:nvPr/>
              </p:nvSpPr>
              <p:spPr bwMode="auto">
                <a:xfrm>
                  <a:off x="5108" y="81"/>
                  <a:ext cx="2406" cy="974"/>
                </a:xfrm>
                <a:prstGeom prst="rect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" name="Rectangle 9712"/>
                <p:cNvSpPr>
                  <a:spLocks noChangeArrowheads="1"/>
                </p:cNvSpPr>
                <p:nvPr/>
              </p:nvSpPr>
              <p:spPr bwMode="auto">
                <a:xfrm>
                  <a:off x="5248" y="203"/>
                  <a:ext cx="2127" cy="731"/>
                </a:xfrm>
                <a:prstGeom prst="rect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" name="Line 9713"/>
                <p:cNvSpPr>
                  <a:spLocks noChangeShapeType="1"/>
                </p:cNvSpPr>
                <p:nvPr/>
              </p:nvSpPr>
              <p:spPr bwMode="auto">
                <a:xfrm>
                  <a:off x="5108" y="81"/>
                  <a:ext cx="140" cy="122"/>
                </a:xfrm>
                <a:prstGeom prst="line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" name="Line 9714"/>
                <p:cNvSpPr>
                  <a:spLocks noChangeShapeType="1"/>
                </p:cNvSpPr>
                <p:nvPr/>
              </p:nvSpPr>
              <p:spPr bwMode="auto">
                <a:xfrm flipV="1">
                  <a:off x="5108" y="934"/>
                  <a:ext cx="140" cy="121"/>
                </a:xfrm>
                <a:prstGeom prst="line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" name="Line 9715"/>
                <p:cNvSpPr>
                  <a:spLocks noChangeShapeType="1"/>
                </p:cNvSpPr>
                <p:nvPr/>
              </p:nvSpPr>
              <p:spPr bwMode="auto">
                <a:xfrm flipH="1" flipV="1">
                  <a:off x="7375" y="934"/>
                  <a:ext cx="139" cy="121"/>
                </a:xfrm>
                <a:prstGeom prst="line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" name="Line 9716"/>
                <p:cNvSpPr>
                  <a:spLocks noChangeShapeType="1"/>
                </p:cNvSpPr>
                <p:nvPr/>
              </p:nvSpPr>
              <p:spPr bwMode="auto">
                <a:xfrm flipH="1">
                  <a:off x="7375" y="81"/>
                  <a:ext cx="139" cy="122"/>
                </a:xfrm>
                <a:prstGeom prst="line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" name="Freeform 9717"/>
                <p:cNvSpPr>
                  <a:spLocks/>
                </p:cNvSpPr>
                <p:nvPr/>
              </p:nvSpPr>
              <p:spPr bwMode="auto">
                <a:xfrm>
                  <a:off x="5108" y="81"/>
                  <a:ext cx="2406" cy="122"/>
                </a:xfrm>
                <a:custGeom>
                  <a:avLst/>
                  <a:gdLst>
                    <a:gd name="T0" fmla="*/ 0 w 2406"/>
                    <a:gd name="T1" fmla="*/ 0 h 122"/>
                    <a:gd name="T2" fmla="*/ 140 w 2406"/>
                    <a:gd name="T3" fmla="*/ 122 h 122"/>
                    <a:gd name="T4" fmla="*/ 2267 w 2406"/>
                    <a:gd name="T5" fmla="*/ 122 h 122"/>
                    <a:gd name="T6" fmla="*/ 2406 w 2406"/>
                    <a:gd name="T7" fmla="*/ 0 h 122"/>
                    <a:gd name="T8" fmla="*/ 0 w 2406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6"/>
                    <a:gd name="T16" fmla="*/ 0 h 122"/>
                    <a:gd name="T17" fmla="*/ 2406 w 2406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6" h="122">
                      <a:moveTo>
                        <a:pt x="0" y="0"/>
                      </a:moveTo>
                      <a:lnTo>
                        <a:pt x="140" y="122"/>
                      </a:lnTo>
                      <a:lnTo>
                        <a:pt x="2267" y="122"/>
                      </a:lnTo>
                      <a:lnTo>
                        <a:pt x="24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" name="Freeform 9718"/>
                <p:cNvSpPr>
                  <a:spLocks/>
                </p:cNvSpPr>
                <p:nvPr/>
              </p:nvSpPr>
              <p:spPr bwMode="auto">
                <a:xfrm>
                  <a:off x="5108" y="81"/>
                  <a:ext cx="2406" cy="122"/>
                </a:xfrm>
                <a:custGeom>
                  <a:avLst/>
                  <a:gdLst>
                    <a:gd name="T0" fmla="*/ 0 w 2406"/>
                    <a:gd name="T1" fmla="*/ 0 h 122"/>
                    <a:gd name="T2" fmla="*/ 140 w 2406"/>
                    <a:gd name="T3" fmla="*/ 122 h 122"/>
                    <a:gd name="T4" fmla="*/ 2267 w 2406"/>
                    <a:gd name="T5" fmla="*/ 122 h 122"/>
                    <a:gd name="T6" fmla="*/ 2406 w 2406"/>
                    <a:gd name="T7" fmla="*/ 0 h 122"/>
                    <a:gd name="T8" fmla="*/ 0 w 2406"/>
                    <a:gd name="T9" fmla="*/ 0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6"/>
                    <a:gd name="T16" fmla="*/ 0 h 122"/>
                    <a:gd name="T17" fmla="*/ 2406 w 2406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6" h="122">
                      <a:moveTo>
                        <a:pt x="0" y="0"/>
                      </a:moveTo>
                      <a:lnTo>
                        <a:pt x="140" y="122"/>
                      </a:lnTo>
                      <a:lnTo>
                        <a:pt x="2267" y="122"/>
                      </a:lnTo>
                      <a:lnTo>
                        <a:pt x="24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" name="Freeform 9719"/>
                <p:cNvSpPr>
                  <a:spLocks/>
                </p:cNvSpPr>
                <p:nvPr/>
              </p:nvSpPr>
              <p:spPr bwMode="auto">
                <a:xfrm>
                  <a:off x="5108" y="81"/>
                  <a:ext cx="140" cy="974"/>
                </a:xfrm>
                <a:custGeom>
                  <a:avLst/>
                  <a:gdLst>
                    <a:gd name="T0" fmla="*/ 0 w 140"/>
                    <a:gd name="T1" fmla="*/ 0 h 974"/>
                    <a:gd name="T2" fmla="*/ 0 w 140"/>
                    <a:gd name="T3" fmla="*/ 974 h 974"/>
                    <a:gd name="T4" fmla="*/ 140 w 140"/>
                    <a:gd name="T5" fmla="*/ 853 h 974"/>
                    <a:gd name="T6" fmla="*/ 140 w 140"/>
                    <a:gd name="T7" fmla="*/ 122 h 974"/>
                    <a:gd name="T8" fmla="*/ 0 w 140"/>
                    <a:gd name="T9" fmla="*/ 0 h 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0"/>
                    <a:gd name="T16" fmla="*/ 0 h 974"/>
                    <a:gd name="T17" fmla="*/ 140 w 140"/>
                    <a:gd name="T18" fmla="*/ 974 h 9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0" h="974">
                      <a:moveTo>
                        <a:pt x="0" y="0"/>
                      </a:moveTo>
                      <a:lnTo>
                        <a:pt x="0" y="974"/>
                      </a:lnTo>
                      <a:lnTo>
                        <a:pt x="140" y="853"/>
                      </a:lnTo>
                      <a:lnTo>
                        <a:pt x="140" y="1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" name="Freeform 9720"/>
                <p:cNvSpPr>
                  <a:spLocks/>
                </p:cNvSpPr>
                <p:nvPr/>
              </p:nvSpPr>
              <p:spPr bwMode="auto">
                <a:xfrm>
                  <a:off x="5108" y="81"/>
                  <a:ext cx="140" cy="974"/>
                </a:xfrm>
                <a:custGeom>
                  <a:avLst/>
                  <a:gdLst>
                    <a:gd name="T0" fmla="*/ 0 w 140"/>
                    <a:gd name="T1" fmla="*/ 0 h 974"/>
                    <a:gd name="T2" fmla="*/ 0 w 140"/>
                    <a:gd name="T3" fmla="*/ 974 h 974"/>
                    <a:gd name="T4" fmla="*/ 140 w 140"/>
                    <a:gd name="T5" fmla="*/ 853 h 974"/>
                    <a:gd name="T6" fmla="*/ 140 w 140"/>
                    <a:gd name="T7" fmla="*/ 122 h 974"/>
                    <a:gd name="T8" fmla="*/ 0 w 140"/>
                    <a:gd name="T9" fmla="*/ 0 h 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0"/>
                    <a:gd name="T16" fmla="*/ 0 h 974"/>
                    <a:gd name="T17" fmla="*/ 140 w 140"/>
                    <a:gd name="T18" fmla="*/ 974 h 9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0" h="974">
                      <a:moveTo>
                        <a:pt x="0" y="0"/>
                      </a:moveTo>
                      <a:lnTo>
                        <a:pt x="0" y="974"/>
                      </a:lnTo>
                      <a:lnTo>
                        <a:pt x="140" y="853"/>
                      </a:lnTo>
                      <a:lnTo>
                        <a:pt x="140" y="1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" name="Freeform 9721"/>
                <p:cNvSpPr>
                  <a:spLocks/>
                </p:cNvSpPr>
                <p:nvPr/>
              </p:nvSpPr>
              <p:spPr bwMode="auto">
                <a:xfrm>
                  <a:off x="5108" y="934"/>
                  <a:ext cx="2406" cy="121"/>
                </a:xfrm>
                <a:custGeom>
                  <a:avLst/>
                  <a:gdLst>
                    <a:gd name="T0" fmla="*/ 0 w 2406"/>
                    <a:gd name="T1" fmla="*/ 121 h 121"/>
                    <a:gd name="T2" fmla="*/ 2406 w 2406"/>
                    <a:gd name="T3" fmla="*/ 121 h 121"/>
                    <a:gd name="T4" fmla="*/ 2267 w 2406"/>
                    <a:gd name="T5" fmla="*/ 0 h 121"/>
                    <a:gd name="T6" fmla="*/ 140 w 2406"/>
                    <a:gd name="T7" fmla="*/ 0 h 121"/>
                    <a:gd name="T8" fmla="*/ 0 w 2406"/>
                    <a:gd name="T9" fmla="*/ 121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6"/>
                    <a:gd name="T16" fmla="*/ 0 h 121"/>
                    <a:gd name="T17" fmla="*/ 2406 w 2406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6" h="121">
                      <a:moveTo>
                        <a:pt x="0" y="121"/>
                      </a:moveTo>
                      <a:lnTo>
                        <a:pt x="2406" y="121"/>
                      </a:lnTo>
                      <a:lnTo>
                        <a:pt x="2267" y="0"/>
                      </a:lnTo>
                      <a:lnTo>
                        <a:pt x="140" y="0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" name="Freeform 9722"/>
                <p:cNvSpPr>
                  <a:spLocks/>
                </p:cNvSpPr>
                <p:nvPr/>
              </p:nvSpPr>
              <p:spPr bwMode="auto">
                <a:xfrm>
                  <a:off x="5108" y="934"/>
                  <a:ext cx="2406" cy="121"/>
                </a:xfrm>
                <a:custGeom>
                  <a:avLst/>
                  <a:gdLst>
                    <a:gd name="T0" fmla="*/ 0 w 2406"/>
                    <a:gd name="T1" fmla="*/ 121 h 121"/>
                    <a:gd name="T2" fmla="*/ 2406 w 2406"/>
                    <a:gd name="T3" fmla="*/ 121 h 121"/>
                    <a:gd name="T4" fmla="*/ 2267 w 2406"/>
                    <a:gd name="T5" fmla="*/ 0 h 121"/>
                    <a:gd name="T6" fmla="*/ 140 w 2406"/>
                    <a:gd name="T7" fmla="*/ 0 h 121"/>
                    <a:gd name="T8" fmla="*/ 0 w 2406"/>
                    <a:gd name="T9" fmla="*/ 121 h 1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06"/>
                    <a:gd name="T16" fmla="*/ 0 h 121"/>
                    <a:gd name="T17" fmla="*/ 2406 w 2406"/>
                    <a:gd name="T18" fmla="*/ 121 h 1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06" h="121">
                      <a:moveTo>
                        <a:pt x="0" y="121"/>
                      </a:moveTo>
                      <a:lnTo>
                        <a:pt x="2406" y="121"/>
                      </a:lnTo>
                      <a:lnTo>
                        <a:pt x="2267" y="0"/>
                      </a:lnTo>
                      <a:lnTo>
                        <a:pt x="140" y="0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" name="Freeform 9723"/>
                <p:cNvSpPr>
                  <a:spLocks/>
                </p:cNvSpPr>
                <p:nvPr/>
              </p:nvSpPr>
              <p:spPr bwMode="auto">
                <a:xfrm>
                  <a:off x="7375" y="81"/>
                  <a:ext cx="139" cy="974"/>
                </a:xfrm>
                <a:custGeom>
                  <a:avLst/>
                  <a:gdLst>
                    <a:gd name="T0" fmla="*/ 139 w 139"/>
                    <a:gd name="T1" fmla="*/ 974 h 974"/>
                    <a:gd name="T2" fmla="*/ 139 w 139"/>
                    <a:gd name="T3" fmla="*/ 0 h 974"/>
                    <a:gd name="T4" fmla="*/ 0 w 139"/>
                    <a:gd name="T5" fmla="*/ 122 h 974"/>
                    <a:gd name="T6" fmla="*/ 0 w 139"/>
                    <a:gd name="T7" fmla="*/ 853 h 974"/>
                    <a:gd name="T8" fmla="*/ 139 w 139"/>
                    <a:gd name="T9" fmla="*/ 974 h 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9"/>
                    <a:gd name="T16" fmla="*/ 0 h 974"/>
                    <a:gd name="T17" fmla="*/ 139 w 139"/>
                    <a:gd name="T18" fmla="*/ 974 h 9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9" h="974">
                      <a:moveTo>
                        <a:pt x="139" y="974"/>
                      </a:moveTo>
                      <a:lnTo>
                        <a:pt x="139" y="0"/>
                      </a:lnTo>
                      <a:lnTo>
                        <a:pt x="0" y="122"/>
                      </a:lnTo>
                      <a:lnTo>
                        <a:pt x="0" y="853"/>
                      </a:lnTo>
                      <a:lnTo>
                        <a:pt x="139" y="974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" name="Freeform 9724"/>
                <p:cNvSpPr>
                  <a:spLocks/>
                </p:cNvSpPr>
                <p:nvPr/>
              </p:nvSpPr>
              <p:spPr bwMode="auto">
                <a:xfrm>
                  <a:off x="7375" y="81"/>
                  <a:ext cx="139" cy="974"/>
                </a:xfrm>
                <a:custGeom>
                  <a:avLst/>
                  <a:gdLst>
                    <a:gd name="T0" fmla="*/ 139 w 139"/>
                    <a:gd name="T1" fmla="*/ 974 h 974"/>
                    <a:gd name="T2" fmla="*/ 139 w 139"/>
                    <a:gd name="T3" fmla="*/ 0 h 974"/>
                    <a:gd name="T4" fmla="*/ 0 w 139"/>
                    <a:gd name="T5" fmla="*/ 122 h 974"/>
                    <a:gd name="T6" fmla="*/ 0 w 139"/>
                    <a:gd name="T7" fmla="*/ 853 h 974"/>
                    <a:gd name="T8" fmla="*/ 139 w 139"/>
                    <a:gd name="T9" fmla="*/ 974 h 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9"/>
                    <a:gd name="T16" fmla="*/ 0 h 974"/>
                    <a:gd name="T17" fmla="*/ 139 w 139"/>
                    <a:gd name="T18" fmla="*/ 974 h 9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9" h="974">
                      <a:moveTo>
                        <a:pt x="139" y="974"/>
                      </a:moveTo>
                      <a:lnTo>
                        <a:pt x="139" y="0"/>
                      </a:lnTo>
                      <a:lnTo>
                        <a:pt x="0" y="122"/>
                      </a:lnTo>
                      <a:lnTo>
                        <a:pt x="0" y="853"/>
                      </a:lnTo>
                      <a:lnTo>
                        <a:pt x="139" y="974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" name="Rectangle 9725"/>
                <p:cNvSpPr>
                  <a:spLocks noChangeArrowheads="1"/>
                </p:cNvSpPr>
                <p:nvPr/>
              </p:nvSpPr>
              <p:spPr bwMode="auto">
                <a:xfrm>
                  <a:off x="5108" y="81"/>
                  <a:ext cx="2406" cy="974"/>
                </a:xfrm>
                <a:prstGeom prst="rect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" name="Rectangle 9726"/>
                <p:cNvSpPr>
                  <a:spLocks noChangeArrowheads="1"/>
                </p:cNvSpPr>
                <p:nvPr/>
              </p:nvSpPr>
              <p:spPr bwMode="auto">
                <a:xfrm>
                  <a:off x="5248" y="203"/>
                  <a:ext cx="2127" cy="731"/>
                </a:xfrm>
                <a:prstGeom prst="rect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" name="Line 9727"/>
                <p:cNvSpPr>
                  <a:spLocks noChangeShapeType="1"/>
                </p:cNvSpPr>
                <p:nvPr/>
              </p:nvSpPr>
              <p:spPr bwMode="auto">
                <a:xfrm>
                  <a:off x="5108" y="81"/>
                  <a:ext cx="140" cy="122"/>
                </a:xfrm>
                <a:prstGeom prst="line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" name="Line 9728"/>
                <p:cNvSpPr>
                  <a:spLocks noChangeShapeType="1"/>
                </p:cNvSpPr>
                <p:nvPr/>
              </p:nvSpPr>
              <p:spPr bwMode="auto">
                <a:xfrm flipV="1">
                  <a:off x="5108" y="934"/>
                  <a:ext cx="140" cy="121"/>
                </a:xfrm>
                <a:prstGeom prst="line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" name="Line 9729"/>
                <p:cNvSpPr>
                  <a:spLocks noChangeShapeType="1"/>
                </p:cNvSpPr>
                <p:nvPr/>
              </p:nvSpPr>
              <p:spPr bwMode="auto">
                <a:xfrm flipH="1" flipV="1">
                  <a:off x="7375" y="934"/>
                  <a:ext cx="139" cy="121"/>
                </a:xfrm>
                <a:prstGeom prst="line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1" name="Line 9730"/>
                <p:cNvSpPr>
                  <a:spLocks noChangeShapeType="1"/>
                </p:cNvSpPr>
                <p:nvPr/>
              </p:nvSpPr>
              <p:spPr bwMode="auto">
                <a:xfrm flipH="1">
                  <a:off x="7375" y="81"/>
                  <a:ext cx="139" cy="122"/>
                </a:xfrm>
                <a:prstGeom prst="line">
                  <a:avLst/>
                </a:prstGeom>
                <a:noFill/>
                <a:ln w="3" cap="rnd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2" name="Rectangle 9731"/>
                <p:cNvSpPr>
                  <a:spLocks noChangeArrowheads="1"/>
                </p:cNvSpPr>
                <p:nvPr/>
              </p:nvSpPr>
              <p:spPr bwMode="auto">
                <a:xfrm>
                  <a:off x="5990" y="558"/>
                  <a:ext cx="651" cy="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kumimoji="0" lang="en-US" sz="900" b="1">
                      <a:solidFill>
                        <a:srgbClr val="000000"/>
                      </a:solidFill>
                    </a:rPr>
                    <a:t>Section</a:t>
                  </a:r>
                  <a:endParaRPr kumimoji="0" lang="en-US" sz="1800"/>
                </a:p>
              </p:txBody>
            </p:sp>
            <p:sp>
              <p:nvSpPr>
                <p:cNvPr id="2183" name="Rectangle 9732"/>
                <p:cNvSpPr>
                  <a:spLocks noChangeArrowheads="1"/>
                </p:cNvSpPr>
                <p:nvPr/>
              </p:nvSpPr>
              <p:spPr bwMode="auto">
                <a:xfrm>
                  <a:off x="5674" y="344"/>
                  <a:ext cx="139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/>
                <a:lstStyle/>
                <a:p>
                  <a:pPr>
                    <a:spcAft>
                      <a:spcPts val="1000"/>
                    </a:spcAft>
                  </a:pPr>
                  <a:r>
                    <a:rPr kumimoji="0" lang="en-US" sz="900" b="1">
                      <a:solidFill>
                        <a:srgbClr val="000000"/>
                      </a:solidFill>
                    </a:rPr>
                    <a:t>Finance / Admin</a:t>
                  </a:r>
                  <a:endParaRPr kumimoji="0" lang="en-US" sz="1100">
                    <a:latin typeface="Times New Roman" pitchFamily="18" charset="0"/>
                  </a:endParaRPr>
                </a:p>
                <a:p>
                  <a:endParaRPr kumimoji="0" lang="en-US" sz="1800"/>
                </a:p>
              </p:txBody>
            </p:sp>
          </p:grpSp>
        </p:grpSp>
        <p:grpSp>
          <p:nvGrpSpPr>
            <p:cNvPr id="2588" name="Group 9741"/>
            <p:cNvGrpSpPr>
              <a:grpSpLocks/>
            </p:cNvGrpSpPr>
            <p:nvPr/>
          </p:nvGrpSpPr>
          <p:grpSpPr bwMode="auto">
            <a:xfrm>
              <a:off x="6405747" y="4841093"/>
              <a:ext cx="169846" cy="501979"/>
              <a:chOff x="4887" y="3920"/>
              <a:chExt cx="251" cy="613"/>
            </a:xfrm>
          </p:grpSpPr>
          <p:sp>
            <p:nvSpPr>
              <p:cNvPr id="1563" name="Rectangle 9742"/>
              <p:cNvSpPr>
                <a:spLocks noChangeArrowheads="1"/>
              </p:cNvSpPr>
              <p:nvPr/>
            </p:nvSpPr>
            <p:spPr bwMode="auto">
              <a:xfrm>
                <a:off x="4887" y="3920"/>
                <a:ext cx="9" cy="613"/>
              </a:xfrm>
              <a:prstGeom prst="rect">
                <a:avLst/>
              </a:prstGeom>
              <a:solidFill>
                <a:srgbClr val="F5FAF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" name="Rectangle 9743"/>
              <p:cNvSpPr>
                <a:spLocks noChangeArrowheads="1"/>
              </p:cNvSpPr>
              <p:nvPr/>
            </p:nvSpPr>
            <p:spPr bwMode="auto">
              <a:xfrm>
                <a:off x="4896" y="3920"/>
                <a:ext cx="10" cy="613"/>
              </a:xfrm>
              <a:prstGeom prst="rect">
                <a:avLst/>
              </a:prstGeom>
              <a:solidFill>
                <a:srgbClr val="F2F8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5" name="Rectangle 9744"/>
              <p:cNvSpPr>
                <a:spLocks noChangeArrowheads="1"/>
              </p:cNvSpPr>
              <p:nvPr/>
            </p:nvSpPr>
            <p:spPr bwMode="auto">
              <a:xfrm>
                <a:off x="4906" y="3920"/>
                <a:ext cx="9" cy="613"/>
              </a:xfrm>
              <a:prstGeom prst="rect">
                <a:avLst/>
              </a:prstGeom>
              <a:solidFill>
                <a:srgbClr val="EFF7E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6" name="Rectangle 9745"/>
              <p:cNvSpPr>
                <a:spLocks noChangeArrowheads="1"/>
              </p:cNvSpPr>
              <p:nvPr/>
            </p:nvSpPr>
            <p:spPr bwMode="auto">
              <a:xfrm>
                <a:off x="4915" y="3920"/>
                <a:ext cx="9" cy="613"/>
              </a:xfrm>
              <a:prstGeom prst="rect">
                <a:avLst/>
              </a:prstGeom>
              <a:solidFill>
                <a:srgbClr val="ECF5E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7" name="Rectangle 9746"/>
              <p:cNvSpPr>
                <a:spLocks noChangeArrowheads="1"/>
              </p:cNvSpPr>
              <p:nvPr/>
            </p:nvSpPr>
            <p:spPr bwMode="auto">
              <a:xfrm>
                <a:off x="4924" y="3920"/>
                <a:ext cx="10" cy="613"/>
              </a:xfrm>
              <a:prstGeom prst="rect">
                <a:avLst/>
              </a:prstGeom>
              <a:solidFill>
                <a:srgbClr val="E9F4E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8" name="Rectangle 9747"/>
              <p:cNvSpPr>
                <a:spLocks noChangeArrowheads="1"/>
              </p:cNvSpPr>
              <p:nvPr/>
            </p:nvSpPr>
            <p:spPr bwMode="auto">
              <a:xfrm>
                <a:off x="4934" y="3920"/>
                <a:ext cx="9" cy="613"/>
              </a:xfrm>
              <a:prstGeom prst="rect">
                <a:avLst/>
              </a:prstGeom>
              <a:solidFill>
                <a:srgbClr val="E6F2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9" name="Rectangle 9748"/>
              <p:cNvSpPr>
                <a:spLocks noChangeArrowheads="1"/>
              </p:cNvSpPr>
              <p:nvPr/>
            </p:nvSpPr>
            <p:spPr bwMode="auto">
              <a:xfrm>
                <a:off x="4943" y="3920"/>
                <a:ext cx="9" cy="613"/>
              </a:xfrm>
              <a:prstGeom prst="rect">
                <a:avLst/>
              </a:prstGeom>
              <a:solidFill>
                <a:srgbClr val="E3F1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0" name="Rectangle 9749"/>
              <p:cNvSpPr>
                <a:spLocks noChangeArrowheads="1"/>
              </p:cNvSpPr>
              <p:nvPr/>
            </p:nvSpPr>
            <p:spPr bwMode="auto">
              <a:xfrm>
                <a:off x="4952" y="3920"/>
                <a:ext cx="9" cy="613"/>
              </a:xfrm>
              <a:prstGeom prst="rect">
                <a:avLst/>
              </a:prstGeom>
              <a:solidFill>
                <a:srgbClr val="E0E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1" name="Rectangle 9750"/>
              <p:cNvSpPr>
                <a:spLocks noChangeArrowheads="1"/>
              </p:cNvSpPr>
              <p:nvPr/>
            </p:nvSpPr>
            <p:spPr bwMode="auto">
              <a:xfrm>
                <a:off x="4961" y="3920"/>
                <a:ext cx="10" cy="613"/>
              </a:xfrm>
              <a:prstGeom prst="rect">
                <a:avLst/>
              </a:prstGeom>
              <a:solidFill>
                <a:srgbClr val="DDEE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2" name="Rectangle 9751"/>
              <p:cNvSpPr>
                <a:spLocks noChangeArrowheads="1"/>
              </p:cNvSpPr>
              <p:nvPr/>
            </p:nvSpPr>
            <p:spPr bwMode="auto">
              <a:xfrm>
                <a:off x="4971" y="3920"/>
                <a:ext cx="9" cy="613"/>
              </a:xfrm>
              <a:prstGeom prst="rect">
                <a:avLst/>
              </a:prstGeom>
              <a:solidFill>
                <a:srgbClr val="D9E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" name="Rectangle 9752"/>
              <p:cNvSpPr>
                <a:spLocks noChangeArrowheads="1"/>
              </p:cNvSpPr>
              <p:nvPr/>
            </p:nvSpPr>
            <p:spPr bwMode="auto">
              <a:xfrm>
                <a:off x="4980" y="3920"/>
                <a:ext cx="9" cy="613"/>
              </a:xfrm>
              <a:prstGeom prst="rect">
                <a:avLst/>
              </a:prstGeom>
              <a:solidFill>
                <a:srgbClr val="D6EB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" name="Rectangle 9753"/>
              <p:cNvSpPr>
                <a:spLocks noChangeArrowheads="1"/>
              </p:cNvSpPr>
              <p:nvPr/>
            </p:nvSpPr>
            <p:spPr bwMode="auto">
              <a:xfrm>
                <a:off x="4989" y="3920"/>
                <a:ext cx="10" cy="613"/>
              </a:xfrm>
              <a:prstGeom prst="rect">
                <a:avLst/>
              </a:prstGeom>
              <a:solidFill>
                <a:srgbClr val="D3E9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" name="Rectangle 9754"/>
              <p:cNvSpPr>
                <a:spLocks noChangeArrowheads="1"/>
              </p:cNvSpPr>
              <p:nvPr/>
            </p:nvSpPr>
            <p:spPr bwMode="auto">
              <a:xfrm>
                <a:off x="4999" y="3920"/>
                <a:ext cx="9" cy="613"/>
              </a:xfrm>
              <a:prstGeom prst="rect">
                <a:avLst/>
              </a:prstGeom>
              <a:solidFill>
                <a:srgbClr val="D0E8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" name="Rectangle 9755"/>
              <p:cNvSpPr>
                <a:spLocks noChangeArrowheads="1"/>
              </p:cNvSpPr>
              <p:nvPr/>
            </p:nvSpPr>
            <p:spPr bwMode="auto">
              <a:xfrm>
                <a:off x="5008" y="3920"/>
                <a:ext cx="9" cy="613"/>
              </a:xfrm>
              <a:prstGeom prst="rect">
                <a:avLst/>
              </a:prstGeom>
              <a:solidFill>
                <a:srgbClr val="CD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" name="Rectangle 9756"/>
              <p:cNvSpPr>
                <a:spLocks noChangeArrowheads="1"/>
              </p:cNvSpPr>
              <p:nvPr/>
            </p:nvSpPr>
            <p:spPr bwMode="auto">
              <a:xfrm>
                <a:off x="5017" y="3920"/>
                <a:ext cx="10" cy="613"/>
              </a:xfrm>
              <a:prstGeom prst="rect">
                <a:avLst/>
              </a:prstGeom>
              <a:solidFill>
                <a:srgbClr val="CAE5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" name="Rectangle 9757"/>
              <p:cNvSpPr>
                <a:spLocks noChangeArrowheads="1"/>
              </p:cNvSpPr>
              <p:nvPr/>
            </p:nvSpPr>
            <p:spPr bwMode="auto">
              <a:xfrm>
                <a:off x="5027" y="3920"/>
                <a:ext cx="9" cy="613"/>
              </a:xfrm>
              <a:prstGeom prst="rect">
                <a:avLst/>
              </a:prstGeom>
              <a:solidFill>
                <a:srgbClr val="C7E3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" name="Rectangle 9758"/>
              <p:cNvSpPr>
                <a:spLocks noChangeArrowheads="1"/>
              </p:cNvSpPr>
              <p:nvPr/>
            </p:nvSpPr>
            <p:spPr bwMode="auto">
              <a:xfrm>
                <a:off x="5036" y="3920"/>
                <a:ext cx="9" cy="613"/>
              </a:xfrm>
              <a:prstGeom prst="rect">
                <a:avLst/>
              </a:prstGeom>
              <a:solidFill>
                <a:srgbClr val="C4E2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" name="Rectangle 9759"/>
              <p:cNvSpPr>
                <a:spLocks noChangeArrowheads="1"/>
              </p:cNvSpPr>
              <p:nvPr/>
            </p:nvSpPr>
            <p:spPr bwMode="auto">
              <a:xfrm>
                <a:off x="5045" y="3920"/>
                <a:ext cx="9" cy="613"/>
              </a:xfrm>
              <a:prstGeom prst="rect">
                <a:avLst/>
              </a:prstGeom>
              <a:solidFill>
                <a:srgbClr val="C1E0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" name="Rectangle 9760"/>
              <p:cNvSpPr>
                <a:spLocks noChangeArrowheads="1"/>
              </p:cNvSpPr>
              <p:nvPr/>
            </p:nvSpPr>
            <p:spPr bwMode="auto">
              <a:xfrm>
                <a:off x="5054" y="3920"/>
                <a:ext cx="10" cy="613"/>
              </a:xfrm>
              <a:prstGeom prst="rect">
                <a:avLst/>
              </a:prstGeom>
              <a:solidFill>
                <a:srgbClr val="BEDE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" name="Rectangle 9761"/>
              <p:cNvSpPr>
                <a:spLocks noChangeArrowheads="1"/>
              </p:cNvSpPr>
              <p:nvPr/>
            </p:nvSpPr>
            <p:spPr bwMode="auto">
              <a:xfrm>
                <a:off x="5064" y="3920"/>
                <a:ext cx="9" cy="613"/>
              </a:xfrm>
              <a:prstGeom prst="rect">
                <a:avLst/>
              </a:prstGeom>
              <a:solidFill>
                <a:srgbClr val="BBDD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" name="Rectangle 9762"/>
              <p:cNvSpPr>
                <a:spLocks noChangeArrowheads="1"/>
              </p:cNvSpPr>
              <p:nvPr/>
            </p:nvSpPr>
            <p:spPr bwMode="auto">
              <a:xfrm>
                <a:off x="5073" y="3920"/>
                <a:ext cx="9" cy="613"/>
              </a:xfrm>
              <a:prstGeom prst="rect">
                <a:avLst/>
              </a:prstGeom>
              <a:solidFill>
                <a:srgbClr val="B7DB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4" name="Rectangle 9763"/>
              <p:cNvSpPr>
                <a:spLocks noChangeArrowheads="1"/>
              </p:cNvSpPr>
              <p:nvPr/>
            </p:nvSpPr>
            <p:spPr bwMode="auto">
              <a:xfrm>
                <a:off x="5082" y="3920"/>
                <a:ext cx="10" cy="613"/>
              </a:xfrm>
              <a:prstGeom prst="rect">
                <a:avLst/>
              </a:prstGeom>
              <a:solidFill>
                <a:srgbClr val="B4D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5" name="Rectangle 9764"/>
              <p:cNvSpPr>
                <a:spLocks noChangeArrowheads="1"/>
              </p:cNvSpPr>
              <p:nvPr/>
            </p:nvSpPr>
            <p:spPr bwMode="auto">
              <a:xfrm>
                <a:off x="5092" y="3920"/>
                <a:ext cx="9" cy="613"/>
              </a:xfrm>
              <a:prstGeom prst="rect">
                <a:avLst/>
              </a:prstGeom>
              <a:solidFill>
                <a:srgbClr val="B1D8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6" name="Rectangle 9765"/>
              <p:cNvSpPr>
                <a:spLocks noChangeArrowheads="1"/>
              </p:cNvSpPr>
              <p:nvPr/>
            </p:nvSpPr>
            <p:spPr bwMode="auto">
              <a:xfrm>
                <a:off x="5101" y="3920"/>
                <a:ext cx="9" cy="613"/>
              </a:xfrm>
              <a:prstGeom prst="rect">
                <a:avLst/>
              </a:prstGeom>
              <a:solidFill>
                <a:srgbClr val="AED7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" name="Rectangle 9766"/>
              <p:cNvSpPr>
                <a:spLocks noChangeArrowheads="1"/>
              </p:cNvSpPr>
              <p:nvPr/>
            </p:nvSpPr>
            <p:spPr bwMode="auto">
              <a:xfrm>
                <a:off x="5110" y="3920"/>
                <a:ext cx="10" cy="613"/>
              </a:xfrm>
              <a:prstGeom prst="rect">
                <a:avLst/>
              </a:prstGeom>
              <a:solidFill>
                <a:srgbClr val="ABD5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" name="Rectangle 9767"/>
              <p:cNvSpPr>
                <a:spLocks noChangeArrowheads="1"/>
              </p:cNvSpPr>
              <p:nvPr/>
            </p:nvSpPr>
            <p:spPr bwMode="auto">
              <a:xfrm>
                <a:off x="5120" y="3920"/>
                <a:ext cx="9" cy="613"/>
              </a:xfrm>
              <a:prstGeom prst="rect">
                <a:avLst/>
              </a:prstGeom>
              <a:solidFill>
                <a:srgbClr val="A8D3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9" name="Rectangle 9768"/>
              <p:cNvSpPr>
                <a:spLocks noChangeArrowheads="1"/>
              </p:cNvSpPr>
              <p:nvPr/>
            </p:nvSpPr>
            <p:spPr bwMode="auto">
              <a:xfrm>
                <a:off x="5129" y="3920"/>
                <a:ext cx="9" cy="613"/>
              </a:xfrm>
              <a:prstGeom prst="rect">
                <a:avLst/>
              </a:prstGeom>
              <a:solidFill>
                <a:srgbClr val="A5D2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96" name="Rectangle 9769"/>
            <p:cNvSpPr>
              <a:spLocks noChangeArrowheads="1"/>
            </p:cNvSpPr>
            <p:nvPr/>
          </p:nvSpPr>
          <p:spPr bwMode="auto">
            <a:xfrm>
              <a:off x="6575344" y="4841093"/>
              <a:ext cx="6090" cy="501979"/>
            </a:xfrm>
            <a:prstGeom prst="rect">
              <a:avLst/>
            </a:prstGeom>
            <a:solidFill>
              <a:srgbClr val="A2D0A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7" name="Rectangle 9770"/>
            <p:cNvSpPr>
              <a:spLocks noChangeArrowheads="1"/>
            </p:cNvSpPr>
            <p:nvPr/>
          </p:nvSpPr>
          <p:spPr bwMode="auto">
            <a:xfrm>
              <a:off x="6581433" y="4841093"/>
              <a:ext cx="6767" cy="501979"/>
            </a:xfrm>
            <a:prstGeom prst="rect">
              <a:avLst/>
            </a:prstGeom>
            <a:solidFill>
              <a:srgbClr val="9ECF9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8" name="Rectangle 9771"/>
            <p:cNvSpPr>
              <a:spLocks noChangeArrowheads="1"/>
            </p:cNvSpPr>
            <p:nvPr/>
          </p:nvSpPr>
          <p:spPr bwMode="auto">
            <a:xfrm>
              <a:off x="6588199" y="4841093"/>
              <a:ext cx="6090" cy="501979"/>
            </a:xfrm>
            <a:prstGeom prst="rect">
              <a:avLst/>
            </a:prstGeom>
            <a:solidFill>
              <a:srgbClr val="9BCD9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9" name="Rectangle 9772"/>
            <p:cNvSpPr>
              <a:spLocks noChangeArrowheads="1"/>
            </p:cNvSpPr>
            <p:nvPr/>
          </p:nvSpPr>
          <p:spPr bwMode="auto">
            <a:xfrm>
              <a:off x="6594289" y="4841093"/>
              <a:ext cx="6090" cy="501979"/>
            </a:xfrm>
            <a:prstGeom prst="rect">
              <a:avLst/>
            </a:prstGeom>
            <a:solidFill>
              <a:srgbClr val="98CC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0" name="Rectangle 9773"/>
            <p:cNvSpPr>
              <a:spLocks noChangeArrowheads="1"/>
            </p:cNvSpPr>
            <p:nvPr/>
          </p:nvSpPr>
          <p:spPr bwMode="auto">
            <a:xfrm>
              <a:off x="6600379" y="4841093"/>
              <a:ext cx="6767" cy="501979"/>
            </a:xfrm>
            <a:prstGeom prst="rect">
              <a:avLst/>
            </a:prstGeom>
            <a:solidFill>
              <a:srgbClr val="95CA9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1" name="Rectangle 9774"/>
            <p:cNvSpPr>
              <a:spLocks noChangeArrowheads="1"/>
            </p:cNvSpPr>
            <p:nvPr/>
          </p:nvSpPr>
          <p:spPr bwMode="auto">
            <a:xfrm>
              <a:off x="6607145" y="4841093"/>
              <a:ext cx="6090" cy="501979"/>
            </a:xfrm>
            <a:prstGeom prst="rect">
              <a:avLst/>
            </a:prstGeom>
            <a:solidFill>
              <a:srgbClr val="92C89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2" name="Rectangle 9775"/>
            <p:cNvSpPr>
              <a:spLocks noChangeArrowheads="1"/>
            </p:cNvSpPr>
            <p:nvPr/>
          </p:nvSpPr>
          <p:spPr bwMode="auto">
            <a:xfrm>
              <a:off x="6613234" y="4841093"/>
              <a:ext cx="6090" cy="501979"/>
            </a:xfrm>
            <a:prstGeom prst="rect">
              <a:avLst/>
            </a:prstGeom>
            <a:solidFill>
              <a:srgbClr val="8FC78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3" name="Rectangle 9776"/>
            <p:cNvSpPr>
              <a:spLocks noChangeArrowheads="1"/>
            </p:cNvSpPr>
            <p:nvPr/>
          </p:nvSpPr>
          <p:spPr bwMode="auto">
            <a:xfrm>
              <a:off x="6619324" y="4841093"/>
              <a:ext cx="6767" cy="501979"/>
            </a:xfrm>
            <a:prstGeom prst="rect">
              <a:avLst/>
            </a:prstGeom>
            <a:solidFill>
              <a:srgbClr val="8CC5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4" name="Rectangle 9777"/>
            <p:cNvSpPr>
              <a:spLocks noChangeArrowheads="1"/>
            </p:cNvSpPr>
            <p:nvPr/>
          </p:nvSpPr>
          <p:spPr bwMode="auto">
            <a:xfrm>
              <a:off x="6626090" y="4841093"/>
              <a:ext cx="6090" cy="501979"/>
            </a:xfrm>
            <a:prstGeom prst="rect">
              <a:avLst/>
            </a:prstGeom>
            <a:solidFill>
              <a:srgbClr val="89C48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5" name="Rectangle 9778"/>
            <p:cNvSpPr>
              <a:spLocks noChangeArrowheads="1"/>
            </p:cNvSpPr>
            <p:nvPr/>
          </p:nvSpPr>
          <p:spPr bwMode="auto">
            <a:xfrm>
              <a:off x="6632180" y="4841093"/>
              <a:ext cx="6090" cy="501979"/>
            </a:xfrm>
            <a:prstGeom prst="rect">
              <a:avLst/>
            </a:prstGeom>
            <a:solidFill>
              <a:srgbClr val="86C28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6" name="Rectangle 9779"/>
            <p:cNvSpPr>
              <a:spLocks noChangeArrowheads="1"/>
            </p:cNvSpPr>
            <p:nvPr/>
          </p:nvSpPr>
          <p:spPr bwMode="auto">
            <a:xfrm>
              <a:off x="6638270" y="4841093"/>
              <a:ext cx="6090" cy="501979"/>
            </a:xfrm>
            <a:prstGeom prst="rect">
              <a:avLst/>
            </a:prstGeom>
            <a:solidFill>
              <a:srgbClr val="83C1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7" name="Rectangle 9780"/>
            <p:cNvSpPr>
              <a:spLocks noChangeArrowheads="1"/>
            </p:cNvSpPr>
            <p:nvPr/>
          </p:nvSpPr>
          <p:spPr bwMode="auto">
            <a:xfrm>
              <a:off x="6644360" y="4841093"/>
              <a:ext cx="6767" cy="501979"/>
            </a:xfrm>
            <a:prstGeom prst="rect">
              <a:avLst/>
            </a:prstGeom>
            <a:solidFill>
              <a:srgbClr val="80BF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8" name="Rectangle 9781"/>
            <p:cNvSpPr>
              <a:spLocks noChangeArrowheads="1"/>
            </p:cNvSpPr>
            <p:nvPr/>
          </p:nvSpPr>
          <p:spPr bwMode="auto">
            <a:xfrm>
              <a:off x="6651125" y="4841093"/>
              <a:ext cx="6090" cy="501979"/>
            </a:xfrm>
            <a:prstGeom prst="rect">
              <a:avLst/>
            </a:prstGeom>
            <a:solidFill>
              <a:srgbClr val="7DBE7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9" name="Rectangle 9782"/>
            <p:cNvSpPr>
              <a:spLocks noChangeArrowheads="1"/>
            </p:cNvSpPr>
            <p:nvPr/>
          </p:nvSpPr>
          <p:spPr bwMode="auto">
            <a:xfrm>
              <a:off x="6657215" y="4841093"/>
              <a:ext cx="6090" cy="501979"/>
            </a:xfrm>
            <a:prstGeom prst="rect">
              <a:avLst/>
            </a:prstGeom>
            <a:solidFill>
              <a:srgbClr val="7ABC7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0" name="Rectangle 9783"/>
            <p:cNvSpPr>
              <a:spLocks noChangeArrowheads="1"/>
            </p:cNvSpPr>
            <p:nvPr/>
          </p:nvSpPr>
          <p:spPr bwMode="auto">
            <a:xfrm>
              <a:off x="6663305" y="4841093"/>
              <a:ext cx="6767" cy="501979"/>
            </a:xfrm>
            <a:prstGeom prst="rect">
              <a:avLst/>
            </a:prstGeom>
            <a:solidFill>
              <a:srgbClr val="77BB7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1" name="Rectangle 9784"/>
            <p:cNvSpPr>
              <a:spLocks noChangeArrowheads="1"/>
            </p:cNvSpPr>
            <p:nvPr/>
          </p:nvSpPr>
          <p:spPr bwMode="auto">
            <a:xfrm>
              <a:off x="6670071" y="4841093"/>
              <a:ext cx="6090" cy="501979"/>
            </a:xfrm>
            <a:prstGeom prst="rect">
              <a:avLst/>
            </a:prstGeom>
            <a:solidFill>
              <a:srgbClr val="73B97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2" name="Rectangle 9785"/>
            <p:cNvSpPr>
              <a:spLocks noChangeArrowheads="1"/>
            </p:cNvSpPr>
            <p:nvPr/>
          </p:nvSpPr>
          <p:spPr bwMode="auto">
            <a:xfrm>
              <a:off x="6676161" y="4841093"/>
              <a:ext cx="6090" cy="501979"/>
            </a:xfrm>
            <a:prstGeom prst="rect">
              <a:avLst/>
            </a:prstGeom>
            <a:solidFill>
              <a:srgbClr val="70B87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3" name="Rectangle 9786"/>
            <p:cNvSpPr>
              <a:spLocks noChangeArrowheads="1"/>
            </p:cNvSpPr>
            <p:nvPr/>
          </p:nvSpPr>
          <p:spPr bwMode="auto">
            <a:xfrm>
              <a:off x="6682250" y="4841093"/>
              <a:ext cx="6767" cy="501979"/>
            </a:xfrm>
            <a:prstGeom prst="rect">
              <a:avLst/>
            </a:prstGeom>
            <a:solidFill>
              <a:srgbClr val="6DB66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4" name="Rectangle 9787"/>
            <p:cNvSpPr>
              <a:spLocks noChangeArrowheads="1"/>
            </p:cNvSpPr>
            <p:nvPr/>
          </p:nvSpPr>
          <p:spPr bwMode="auto">
            <a:xfrm>
              <a:off x="6689017" y="4841093"/>
              <a:ext cx="6090" cy="501979"/>
            </a:xfrm>
            <a:prstGeom prst="rect">
              <a:avLst/>
            </a:prstGeom>
            <a:solidFill>
              <a:srgbClr val="6AB56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5" name="Rectangle 9788"/>
            <p:cNvSpPr>
              <a:spLocks noChangeArrowheads="1"/>
            </p:cNvSpPr>
            <p:nvPr/>
          </p:nvSpPr>
          <p:spPr bwMode="auto">
            <a:xfrm>
              <a:off x="6695106" y="4841093"/>
              <a:ext cx="6090" cy="501979"/>
            </a:xfrm>
            <a:prstGeom prst="rect">
              <a:avLst/>
            </a:prstGeom>
            <a:solidFill>
              <a:srgbClr val="67B3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6" name="Rectangle 9789"/>
            <p:cNvSpPr>
              <a:spLocks noChangeArrowheads="1"/>
            </p:cNvSpPr>
            <p:nvPr/>
          </p:nvSpPr>
          <p:spPr bwMode="auto">
            <a:xfrm>
              <a:off x="6701196" y="4841093"/>
              <a:ext cx="6090" cy="501979"/>
            </a:xfrm>
            <a:prstGeom prst="rect">
              <a:avLst/>
            </a:prstGeom>
            <a:solidFill>
              <a:srgbClr val="64B26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7" name="Rectangle 9790"/>
            <p:cNvSpPr>
              <a:spLocks noChangeArrowheads="1"/>
            </p:cNvSpPr>
            <p:nvPr/>
          </p:nvSpPr>
          <p:spPr bwMode="auto">
            <a:xfrm>
              <a:off x="6707286" y="4841093"/>
              <a:ext cx="6767" cy="501979"/>
            </a:xfrm>
            <a:prstGeom prst="rect">
              <a:avLst/>
            </a:prstGeom>
            <a:solidFill>
              <a:srgbClr val="61B06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8" name="Rectangle 9791"/>
            <p:cNvSpPr>
              <a:spLocks noChangeArrowheads="1"/>
            </p:cNvSpPr>
            <p:nvPr/>
          </p:nvSpPr>
          <p:spPr bwMode="auto">
            <a:xfrm>
              <a:off x="6714051" y="4841093"/>
              <a:ext cx="6090" cy="501979"/>
            </a:xfrm>
            <a:prstGeom prst="rect">
              <a:avLst/>
            </a:prstGeom>
            <a:solidFill>
              <a:srgbClr val="5EAF5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9" name="Rectangle 9792"/>
            <p:cNvSpPr>
              <a:spLocks noChangeArrowheads="1"/>
            </p:cNvSpPr>
            <p:nvPr/>
          </p:nvSpPr>
          <p:spPr bwMode="auto">
            <a:xfrm>
              <a:off x="6720141" y="4841093"/>
              <a:ext cx="6090" cy="501979"/>
            </a:xfrm>
            <a:prstGeom prst="rect">
              <a:avLst/>
            </a:prstGeom>
            <a:solidFill>
              <a:srgbClr val="5BAD5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0" name="Rectangle 9793"/>
            <p:cNvSpPr>
              <a:spLocks noChangeArrowheads="1"/>
            </p:cNvSpPr>
            <p:nvPr/>
          </p:nvSpPr>
          <p:spPr bwMode="auto">
            <a:xfrm>
              <a:off x="6726231" y="4841093"/>
              <a:ext cx="6767" cy="501979"/>
            </a:xfrm>
            <a:prstGeom prst="rect">
              <a:avLst/>
            </a:prstGeom>
            <a:solidFill>
              <a:srgbClr val="58AB5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1" name="Rectangle 9794"/>
            <p:cNvSpPr>
              <a:spLocks noChangeArrowheads="1"/>
            </p:cNvSpPr>
            <p:nvPr/>
          </p:nvSpPr>
          <p:spPr bwMode="auto">
            <a:xfrm>
              <a:off x="6732998" y="4841093"/>
              <a:ext cx="6090" cy="501979"/>
            </a:xfrm>
            <a:prstGeom prst="rect">
              <a:avLst/>
            </a:prstGeom>
            <a:solidFill>
              <a:srgbClr val="55AA5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2" name="Rectangle 9795"/>
            <p:cNvSpPr>
              <a:spLocks noChangeArrowheads="1"/>
            </p:cNvSpPr>
            <p:nvPr/>
          </p:nvSpPr>
          <p:spPr bwMode="auto">
            <a:xfrm>
              <a:off x="6739087" y="4841093"/>
              <a:ext cx="6090" cy="501979"/>
            </a:xfrm>
            <a:prstGeom prst="rect">
              <a:avLst/>
            </a:prstGeom>
            <a:solidFill>
              <a:srgbClr val="51A85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3" name="Rectangle 9796"/>
            <p:cNvSpPr>
              <a:spLocks noChangeArrowheads="1"/>
            </p:cNvSpPr>
            <p:nvPr/>
          </p:nvSpPr>
          <p:spPr bwMode="auto">
            <a:xfrm>
              <a:off x="6745177" y="4841093"/>
              <a:ext cx="6767" cy="501979"/>
            </a:xfrm>
            <a:prstGeom prst="rect">
              <a:avLst/>
            </a:prstGeom>
            <a:solidFill>
              <a:srgbClr val="4EA74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4" name="Rectangle 9797"/>
            <p:cNvSpPr>
              <a:spLocks noChangeArrowheads="1"/>
            </p:cNvSpPr>
            <p:nvPr/>
          </p:nvSpPr>
          <p:spPr bwMode="auto">
            <a:xfrm>
              <a:off x="6751943" y="4841093"/>
              <a:ext cx="6090" cy="501979"/>
            </a:xfrm>
            <a:prstGeom prst="rect">
              <a:avLst/>
            </a:prstGeom>
            <a:solidFill>
              <a:srgbClr val="4BA54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" name="Rectangle 9798"/>
            <p:cNvSpPr>
              <a:spLocks noChangeArrowheads="1"/>
            </p:cNvSpPr>
            <p:nvPr/>
          </p:nvSpPr>
          <p:spPr bwMode="auto">
            <a:xfrm>
              <a:off x="6758032" y="4841093"/>
              <a:ext cx="6090" cy="501979"/>
            </a:xfrm>
            <a:prstGeom prst="rect">
              <a:avLst/>
            </a:prstGeom>
            <a:solidFill>
              <a:srgbClr val="48A44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" name="Rectangle 9799"/>
            <p:cNvSpPr>
              <a:spLocks noChangeArrowheads="1"/>
            </p:cNvSpPr>
            <p:nvPr/>
          </p:nvSpPr>
          <p:spPr bwMode="auto">
            <a:xfrm>
              <a:off x="6764122" y="4841093"/>
              <a:ext cx="6090" cy="501979"/>
            </a:xfrm>
            <a:prstGeom prst="rect">
              <a:avLst/>
            </a:prstGeom>
            <a:solidFill>
              <a:srgbClr val="45A24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7" name="Rectangle 9800"/>
            <p:cNvSpPr>
              <a:spLocks noChangeArrowheads="1"/>
            </p:cNvSpPr>
            <p:nvPr/>
          </p:nvSpPr>
          <p:spPr bwMode="auto">
            <a:xfrm>
              <a:off x="6770212" y="4841093"/>
              <a:ext cx="6767" cy="501979"/>
            </a:xfrm>
            <a:prstGeom prst="rect">
              <a:avLst/>
            </a:prstGeom>
            <a:solidFill>
              <a:srgbClr val="42A04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8" name="Rectangle 9801"/>
            <p:cNvSpPr>
              <a:spLocks noChangeArrowheads="1"/>
            </p:cNvSpPr>
            <p:nvPr/>
          </p:nvSpPr>
          <p:spPr bwMode="auto">
            <a:xfrm>
              <a:off x="6776978" y="4841093"/>
              <a:ext cx="6090" cy="501979"/>
            </a:xfrm>
            <a:prstGeom prst="rect">
              <a:avLst/>
            </a:prstGeom>
            <a:solidFill>
              <a:srgbClr val="3F9F3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9" name="Rectangle 9802"/>
            <p:cNvSpPr>
              <a:spLocks noChangeArrowheads="1"/>
            </p:cNvSpPr>
            <p:nvPr/>
          </p:nvSpPr>
          <p:spPr bwMode="auto">
            <a:xfrm>
              <a:off x="6783067" y="4841093"/>
              <a:ext cx="6090" cy="501979"/>
            </a:xfrm>
            <a:prstGeom prst="rect">
              <a:avLst/>
            </a:prstGeom>
            <a:solidFill>
              <a:srgbClr val="3C9D3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0" name="Rectangle 9803"/>
            <p:cNvSpPr>
              <a:spLocks noChangeArrowheads="1"/>
            </p:cNvSpPr>
            <p:nvPr/>
          </p:nvSpPr>
          <p:spPr bwMode="auto">
            <a:xfrm>
              <a:off x="6058474" y="4947548"/>
              <a:ext cx="669036" cy="315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Aft>
                  <a:spcPts val="1000"/>
                </a:spcAft>
              </a:pPr>
              <a:r>
                <a:rPr kumimoji="0" lang="en-US" sz="800" b="1">
                  <a:solidFill>
                    <a:srgbClr val="000000"/>
                  </a:solidFill>
                </a:rPr>
                <a:t>Requisition </a:t>
              </a:r>
              <a:endParaRPr kumimoji="0" lang="en-US" sz="2000"/>
            </a:p>
          </p:txBody>
        </p:sp>
        <p:sp>
          <p:nvSpPr>
            <p:cNvPr id="1531" name="Rectangle 9804"/>
            <p:cNvSpPr>
              <a:spLocks noChangeArrowheads="1"/>
            </p:cNvSpPr>
            <p:nvPr/>
          </p:nvSpPr>
          <p:spPr bwMode="auto">
            <a:xfrm>
              <a:off x="6789156" y="4841093"/>
              <a:ext cx="6738" cy="499535"/>
            </a:xfrm>
            <a:prstGeom prst="rect">
              <a:avLst/>
            </a:prstGeom>
            <a:solidFill>
              <a:srgbClr val="389C3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2" name="Rectangle 9805"/>
            <p:cNvSpPr>
              <a:spLocks noChangeArrowheads="1"/>
            </p:cNvSpPr>
            <p:nvPr/>
          </p:nvSpPr>
          <p:spPr bwMode="auto">
            <a:xfrm>
              <a:off x="5979876" y="4849243"/>
              <a:ext cx="813997" cy="483237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3" name="Freeform 9806"/>
            <p:cNvSpPr>
              <a:spLocks/>
            </p:cNvSpPr>
            <p:nvPr/>
          </p:nvSpPr>
          <p:spPr bwMode="auto">
            <a:xfrm>
              <a:off x="5939446" y="4764492"/>
              <a:ext cx="900249" cy="81490"/>
            </a:xfrm>
            <a:custGeom>
              <a:avLst/>
              <a:gdLst>
                <a:gd name="T0" fmla="*/ 0 w 1336"/>
                <a:gd name="T1" fmla="*/ 0 h 100"/>
                <a:gd name="T2" fmla="*/ 51886 w 1336"/>
                <a:gd name="T3" fmla="*/ 81490 h 100"/>
                <a:gd name="T4" fmla="*/ 848363 w 1336"/>
                <a:gd name="T5" fmla="*/ 81490 h 100"/>
                <a:gd name="T6" fmla="*/ 900249 w 1336"/>
                <a:gd name="T7" fmla="*/ 0 h 100"/>
                <a:gd name="T8" fmla="*/ 0 w 1336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100"/>
                <a:gd name="T17" fmla="*/ 1336 w 1336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100">
                  <a:moveTo>
                    <a:pt x="0" y="0"/>
                  </a:moveTo>
                  <a:lnTo>
                    <a:pt x="77" y="100"/>
                  </a:lnTo>
                  <a:lnTo>
                    <a:pt x="1259" y="100"/>
                  </a:lnTo>
                  <a:lnTo>
                    <a:pt x="1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4" name="Freeform 9807"/>
            <p:cNvSpPr>
              <a:spLocks/>
            </p:cNvSpPr>
            <p:nvPr/>
          </p:nvSpPr>
          <p:spPr bwMode="auto">
            <a:xfrm>
              <a:off x="5939446" y="4764492"/>
              <a:ext cx="900249" cy="81490"/>
            </a:xfrm>
            <a:custGeom>
              <a:avLst/>
              <a:gdLst>
                <a:gd name="T0" fmla="*/ 0 w 1336"/>
                <a:gd name="T1" fmla="*/ 0 h 100"/>
                <a:gd name="T2" fmla="*/ 51886 w 1336"/>
                <a:gd name="T3" fmla="*/ 81490 h 100"/>
                <a:gd name="T4" fmla="*/ 848363 w 1336"/>
                <a:gd name="T5" fmla="*/ 81490 h 100"/>
                <a:gd name="T6" fmla="*/ 900249 w 1336"/>
                <a:gd name="T7" fmla="*/ 0 h 100"/>
                <a:gd name="T8" fmla="*/ 0 w 1336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100"/>
                <a:gd name="T17" fmla="*/ 1336 w 1336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100">
                  <a:moveTo>
                    <a:pt x="0" y="0"/>
                  </a:moveTo>
                  <a:lnTo>
                    <a:pt x="77" y="100"/>
                  </a:lnTo>
                  <a:lnTo>
                    <a:pt x="1259" y="100"/>
                  </a:lnTo>
                  <a:lnTo>
                    <a:pt x="133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5" name="Freeform 9808"/>
            <p:cNvSpPr>
              <a:spLocks/>
            </p:cNvSpPr>
            <p:nvPr/>
          </p:nvSpPr>
          <p:spPr bwMode="auto">
            <a:xfrm>
              <a:off x="5939446" y="4764492"/>
              <a:ext cx="51886" cy="645402"/>
            </a:xfrm>
            <a:custGeom>
              <a:avLst/>
              <a:gdLst>
                <a:gd name="T0" fmla="*/ 0 w 77"/>
                <a:gd name="T1" fmla="*/ 0 h 792"/>
                <a:gd name="T2" fmla="*/ 0 w 77"/>
                <a:gd name="T3" fmla="*/ 645402 h 792"/>
                <a:gd name="T4" fmla="*/ 51886 w 77"/>
                <a:gd name="T5" fmla="*/ 564727 h 792"/>
                <a:gd name="T6" fmla="*/ 51886 w 77"/>
                <a:gd name="T7" fmla="*/ 81490 h 792"/>
                <a:gd name="T8" fmla="*/ 0 w 77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92"/>
                <a:gd name="T17" fmla="*/ 77 w 77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92">
                  <a:moveTo>
                    <a:pt x="0" y="0"/>
                  </a:moveTo>
                  <a:lnTo>
                    <a:pt x="0" y="792"/>
                  </a:lnTo>
                  <a:lnTo>
                    <a:pt x="77" y="693"/>
                  </a:lnTo>
                  <a:lnTo>
                    <a:pt x="77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" name="Freeform 9809"/>
            <p:cNvSpPr>
              <a:spLocks/>
            </p:cNvSpPr>
            <p:nvPr/>
          </p:nvSpPr>
          <p:spPr bwMode="auto">
            <a:xfrm>
              <a:off x="5939446" y="4764492"/>
              <a:ext cx="51886" cy="645402"/>
            </a:xfrm>
            <a:custGeom>
              <a:avLst/>
              <a:gdLst>
                <a:gd name="T0" fmla="*/ 0 w 77"/>
                <a:gd name="T1" fmla="*/ 0 h 792"/>
                <a:gd name="T2" fmla="*/ 0 w 77"/>
                <a:gd name="T3" fmla="*/ 645402 h 792"/>
                <a:gd name="T4" fmla="*/ 51886 w 77"/>
                <a:gd name="T5" fmla="*/ 564727 h 792"/>
                <a:gd name="T6" fmla="*/ 51886 w 77"/>
                <a:gd name="T7" fmla="*/ 81490 h 792"/>
                <a:gd name="T8" fmla="*/ 0 w 77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92"/>
                <a:gd name="T17" fmla="*/ 77 w 77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92">
                  <a:moveTo>
                    <a:pt x="0" y="0"/>
                  </a:moveTo>
                  <a:lnTo>
                    <a:pt x="0" y="792"/>
                  </a:lnTo>
                  <a:lnTo>
                    <a:pt x="77" y="693"/>
                  </a:lnTo>
                  <a:lnTo>
                    <a:pt x="77" y="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7" name="Freeform 9810"/>
            <p:cNvSpPr>
              <a:spLocks/>
            </p:cNvSpPr>
            <p:nvPr/>
          </p:nvSpPr>
          <p:spPr bwMode="auto">
            <a:xfrm>
              <a:off x="5939446" y="5329219"/>
              <a:ext cx="900249" cy="80675"/>
            </a:xfrm>
            <a:custGeom>
              <a:avLst/>
              <a:gdLst>
                <a:gd name="T0" fmla="*/ 0 w 1336"/>
                <a:gd name="T1" fmla="*/ 80675 h 99"/>
                <a:gd name="T2" fmla="*/ 900249 w 1336"/>
                <a:gd name="T3" fmla="*/ 80675 h 99"/>
                <a:gd name="T4" fmla="*/ 848363 w 1336"/>
                <a:gd name="T5" fmla="*/ 0 h 99"/>
                <a:gd name="T6" fmla="*/ 51886 w 1336"/>
                <a:gd name="T7" fmla="*/ 0 h 99"/>
                <a:gd name="T8" fmla="*/ 0 w 1336"/>
                <a:gd name="T9" fmla="*/ 80675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99"/>
                <a:gd name="T17" fmla="*/ 1336 w 1336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99">
                  <a:moveTo>
                    <a:pt x="0" y="99"/>
                  </a:moveTo>
                  <a:lnTo>
                    <a:pt x="1336" y="99"/>
                  </a:lnTo>
                  <a:lnTo>
                    <a:pt x="1259" y="0"/>
                  </a:lnTo>
                  <a:lnTo>
                    <a:pt x="77" y="0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" name="Freeform 9811"/>
            <p:cNvSpPr>
              <a:spLocks/>
            </p:cNvSpPr>
            <p:nvPr/>
          </p:nvSpPr>
          <p:spPr bwMode="auto">
            <a:xfrm>
              <a:off x="5939446" y="5329219"/>
              <a:ext cx="900249" cy="80675"/>
            </a:xfrm>
            <a:custGeom>
              <a:avLst/>
              <a:gdLst>
                <a:gd name="T0" fmla="*/ 0 w 1336"/>
                <a:gd name="T1" fmla="*/ 80675 h 99"/>
                <a:gd name="T2" fmla="*/ 900249 w 1336"/>
                <a:gd name="T3" fmla="*/ 80675 h 99"/>
                <a:gd name="T4" fmla="*/ 848363 w 1336"/>
                <a:gd name="T5" fmla="*/ 0 h 99"/>
                <a:gd name="T6" fmla="*/ 51886 w 1336"/>
                <a:gd name="T7" fmla="*/ 0 h 99"/>
                <a:gd name="T8" fmla="*/ 0 w 1336"/>
                <a:gd name="T9" fmla="*/ 80675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99"/>
                <a:gd name="T17" fmla="*/ 1336 w 1336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99">
                  <a:moveTo>
                    <a:pt x="0" y="99"/>
                  </a:moveTo>
                  <a:lnTo>
                    <a:pt x="1336" y="99"/>
                  </a:lnTo>
                  <a:lnTo>
                    <a:pt x="1259" y="0"/>
                  </a:lnTo>
                  <a:lnTo>
                    <a:pt x="77" y="0"/>
                  </a:lnTo>
                  <a:lnTo>
                    <a:pt x="0" y="99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" name="Freeform 9812"/>
            <p:cNvSpPr>
              <a:spLocks/>
            </p:cNvSpPr>
            <p:nvPr/>
          </p:nvSpPr>
          <p:spPr bwMode="auto">
            <a:xfrm>
              <a:off x="6787809" y="4764492"/>
              <a:ext cx="51886" cy="645402"/>
            </a:xfrm>
            <a:custGeom>
              <a:avLst/>
              <a:gdLst>
                <a:gd name="T0" fmla="*/ 51886 w 77"/>
                <a:gd name="T1" fmla="*/ 645402 h 792"/>
                <a:gd name="T2" fmla="*/ 51886 w 77"/>
                <a:gd name="T3" fmla="*/ 0 h 792"/>
                <a:gd name="T4" fmla="*/ 0 w 77"/>
                <a:gd name="T5" fmla="*/ 81490 h 792"/>
                <a:gd name="T6" fmla="*/ 0 w 77"/>
                <a:gd name="T7" fmla="*/ 564727 h 792"/>
                <a:gd name="T8" fmla="*/ 51886 w 77"/>
                <a:gd name="T9" fmla="*/ 64540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92"/>
                <a:gd name="T17" fmla="*/ 77 w 77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3"/>
                  </a:lnTo>
                  <a:lnTo>
                    <a:pt x="77" y="79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" name="Freeform 9813"/>
            <p:cNvSpPr>
              <a:spLocks/>
            </p:cNvSpPr>
            <p:nvPr/>
          </p:nvSpPr>
          <p:spPr bwMode="auto">
            <a:xfrm>
              <a:off x="6787809" y="4764492"/>
              <a:ext cx="51886" cy="645402"/>
            </a:xfrm>
            <a:custGeom>
              <a:avLst/>
              <a:gdLst>
                <a:gd name="T0" fmla="*/ 51886 w 77"/>
                <a:gd name="T1" fmla="*/ 645402 h 792"/>
                <a:gd name="T2" fmla="*/ 51886 w 77"/>
                <a:gd name="T3" fmla="*/ 0 h 792"/>
                <a:gd name="T4" fmla="*/ 0 w 77"/>
                <a:gd name="T5" fmla="*/ 81490 h 792"/>
                <a:gd name="T6" fmla="*/ 0 w 77"/>
                <a:gd name="T7" fmla="*/ 564727 h 792"/>
                <a:gd name="T8" fmla="*/ 51886 w 77"/>
                <a:gd name="T9" fmla="*/ 64540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92"/>
                <a:gd name="T17" fmla="*/ 77 w 77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3"/>
                  </a:lnTo>
                  <a:lnTo>
                    <a:pt x="77" y="792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" name="Rectangle 9814"/>
            <p:cNvSpPr>
              <a:spLocks noChangeArrowheads="1"/>
            </p:cNvSpPr>
            <p:nvPr/>
          </p:nvSpPr>
          <p:spPr bwMode="auto">
            <a:xfrm>
              <a:off x="5939446" y="4764492"/>
              <a:ext cx="900249" cy="645402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" name="Rectangle 9815"/>
            <p:cNvSpPr>
              <a:spLocks noChangeArrowheads="1"/>
            </p:cNvSpPr>
            <p:nvPr/>
          </p:nvSpPr>
          <p:spPr bwMode="auto">
            <a:xfrm>
              <a:off x="5991331" y="4845982"/>
              <a:ext cx="796478" cy="483237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" name="Line 9816"/>
            <p:cNvSpPr>
              <a:spLocks noChangeShapeType="1"/>
            </p:cNvSpPr>
            <p:nvPr/>
          </p:nvSpPr>
          <p:spPr bwMode="auto">
            <a:xfrm>
              <a:off x="5939446" y="4764492"/>
              <a:ext cx="51886" cy="81490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" name="Line 9817"/>
            <p:cNvSpPr>
              <a:spLocks noChangeShapeType="1"/>
            </p:cNvSpPr>
            <p:nvPr/>
          </p:nvSpPr>
          <p:spPr bwMode="auto">
            <a:xfrm flipV="1">
              <a:off x="5939446" y="5329219"/>
              <a:ext cx="51886" cy="80675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" name="Line 9818"/>
            <p:cNvSpPr>
              <a:spLocks noChangeShapeType="1"/>
            </p:cNvSpPr>
            <p:nvPr/>
          </p:nvSpPr>
          <p:spPr bwMode="auto">
            <a:xfrm flipH="1" flipV="1">
              <a:off x="6787809" y="5329219"/>
              <a:ext cx="51886" cy="80675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" name="Line 9819"/>
            <p:cNvSpPr>
              <a:spLocks noChangeShapeType="1"/>
            </p:cNvSpPr>
            <p:nvPr/>
          </p:nvSpPr>
          <p:spPr bwMode="auto">
            <a:xfrm flipH="1">
              <a:off x="6787809" y="4764492"/>
              <a:ext cx="51886" cy="81490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" name="Freeform 9820"/>
            <p:cNvSpPr>
              <a:spLocks/>
            </p:cNvSpPr>
            <p:nvPr/>
          </p:nvSpPr>
          <p:spPr bwMode="auto">
            <a:xfrm>
              <a:off x="5939446" y="4764492"/>
              <a:ext cx="900249" cy="81490"/>
            </a:xfrm>
            <a:custGeom>
              <a:avLst/>
              <a:gdLst>
                <a:gd name="T0" fmla="*/ 0 w 1336"/>
                <a:gd name="T1" fmla="*/ 0 h 100"/>
                <a:gd name="T2" fmla="*/ 51886 w 1336"/>
                <a:gd name="T3" fmla="*/ 81490 h 100"/>
                <a:gd name="T4" fmla="*/ 848363 w 1336"/>
                <a:gd name="T5" fmla="*/ 81490 h 100"/>
                <a:gd name="T6" fmla="*/ 900249 w 1336"/>
                <a:gd name="T7" fmla="*/ 0 h 100"/>
                <a:gd name="T8" fmla="*/ 0 w 1336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100"/>
                <a:gd name="T17" fmla="*/ 1336 w 1336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100">
                  <a:moveTo>
                    <a:pt x="0" y="0"/>
                  </a:moveTo>
                  <a:lnTo>
                    <a:pt x="77" y="100"/>
                  </a:lnTo>
                  <a:lnTo>
                    <a:pt x="1259" y="100"/>
                  </a:lnTo>
                  <a:lnTo>
                    <a:pt x="133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8" name="Freeform 9821"/>
            <p:cNvSpPr>
              <a:spLocks/>
            </p:cNvSpPr>
            <p:nvPr/>
          </p:nvSpPr>
          <p:spPr bwMode="auto">
            <a:xfrm>
              <a:off x="5939446" y="4764492"/>
              <a:ext cx="51886" cy="645402"/>
            </a:xfrm>
            <a:custGeom>
              <a:avLst/>
              <a:gdLst>
                <a:gd name="T0" fmla="*/ 0 w 77"/>
                <a:gd name="T1" fmla="*/ 0 h 792"/>
                <a:gd name="T2" fmla="*/ 0 w 77"/>
                <a:gd name="T3" fmla="*/ 645402 h 792"/>
                <a:gd name="T4" fmla="*/ 51886 w 77"/>
                <a:gd name="T5" fmla="*/ 564727 h 792"/>
                <a:gd name="T6" fmla="*/ 51886 w 77"/>
                <a:gd name="T7" fmla="*/ 81490 h 792"/>
                <a:gd name="T8" fmla="*/ 0 w 77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92"/>
                <a:gd name="T17" fmla="*/ 77 w 77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92">
                  <a:moveTo>
                    <a:pt x="0" y="0"/>
                  </a:moveTo>
                  <a:lnTo>
                    <a:pt x="0" y="792"/>
                  </a:lnTo>
                  <a:lnTo>
                    <a:pt x="77" y="693"/>
                  </a:lnTo>
                  <a:lnTo>
                    <a:pt x="77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9" name="Freeform 9822"/>
            <p:cNvSpPr>
              <a:spLocks/>
            </p:cNvSpPr>
            <p:nvPr/>
          </p:nvSpPr>
          <p:spPr bwMode="auto">
            <a:xfrm>
              <a:off x="5939446" y="4764492"/>
              <a:ext cx="51886" cy="645402"/>
            </a:xfrm>
            <a:custGeom>
              <a:avLst/>
              <a:gdLst>
                <a:gd name="T0" fmla="*/ 0 w 77"/>
                <a:gd name="T1" fmla="*/ 0 h 792"/>
                <a:gd name="T2" fmla="*/ 0 w 77"/>
                <a:gd name="T3" fmla="*/ 645402 h 792"/>
                <a:gd name="T4" fmla="*/ 51886 w 77"/>
                <a:gd name="T5" fmla="*/ 564727 h 792"/>
                <a:gd name="T6" fmla="*/ 51886 w 77"/>
                <a:gd name="T7" fmla="*/ 81490 h 792"/>
                <a:gd name="T8" fmla="*/ 0 w 77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92"/>
                <a:gd name="T17" fmla="*/ 77 w 77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92">
                  <a:moveTo>
                    <a:pt x="0" y="0"/>
                  </a:moveTo>
                  <a:lnTo>
                    <a:pt x="0" y="792"/>
                  </a:lnTo>
                  <a:lnTo>
                    <a:pt x="77" y="693"/>
                  </a:lnTo>
                  <a:lnTo>
                    <a:pt x="77" y="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0" name="Freeform 9823"/>
            <p:cNvSpPr>
              <a:spLocks/>
            </p:cNvSpPr>
            <p:nvPr/>
          </p:nvSpPr>
          <p:spPr bwMode="auto">
            <a:xfrm>
              <a:off x="5939446" y="5329219"/>
              <a:ext cx="900249" cy="80675"/>
            </a:xfrm>
            <a:custGeom>
              <a:avLst/>
              <a:gdLst>
                <a:gd name="T0" fmla="*/ 0 w 1336"/>
                <a:gd name="T1" fmla="*/ 80675 h 99"/>
                <a:gd name="T2" fmla="*/ 900249 w 1336"/>
                <a:gd name="T3" fmla="*/ 80675 h 99"/>
                <a:gd name="T4" fmla="*/ 848363 w 1336"/>
                <a:gd name="T5" fmla="*/ 0 h 99"/>
                <a:gd name="T6" fmla="*/ 51886 w 1336"/>
                <a:gd name="T7" fmla="*/ 0 h 99"/>
                <a:gd name="T8" fmla="*/ 0 w 1336"/>
                <a:gd name="T9" fmla="*/ 80675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99"/>
                <a:gd name="T17" fmla="*/ 1336 w 1336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99">
                  <a:moveTo>
                    <a:pt x="0" y="99"/>
                  </a:moveTo>
                  <a:lnTo>
                    <a:pt x="1336" y="99"/>
                  </a:lnTo>
                  <a:lnTo>
                    <a:pt x="1259" y="0"/>
                  </a:lnTo>
                  <a:lnTo>
                    <a:pt x="77" y="0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1" name="Freeform 9824"/>
            <p:cNvSpPr>
              <a:spLocks/>
            </p:cNvSpPr>
            <p:nvPr/>
          </p:nvSpPr>
          <p:spPr bwMode="auto">
            <a:xfrm>
              <a:off x="5939446" y="5329219"/>
              <a:ext cx="900249" cy="80675"/>
            </a:xfrm>
            <a:custGeom>
              <a:avLst/>
              <a:gdLst>
                <a:gd name="T0" fmla="*/ 0 w 1336"/>
                <a:gd name="T1" fmla="*/ 80675 h 99"/>
                <a:gd name="T2" fmla="*/ 900249 w 1336"/>
                <a:gd name="T3" fmla="*/ 80675 h 99"/>
                <a:gd name="T4" fmla="*/ 848363 w 1336"/>
                <a:gd name="T5" fmla="*/ 0 h 99"/>
                <a:gd name="T6" fmla="*/ 51886 w 1336"/>
                <a:gd name="T7" fmla="*/ 0 h 99"/>
                <a:gd name="T8" fmla="*/ 0 w 1336"/>
                <a:gd name="T9" fmla="*/ 80675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99"/>
                <a:gd name="T17" fmla="*/ 1336 w 1336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99">
                  <a:moveTo>
                    <a:pt x="0" y="99"/>
                  </a:moveTo>
                  <a:lnTo>
                    <a:pt x="1336" y="99"/>
                  </a:lnTo>
                  <a:lnTo>
                    <a:pt x="1259" y="0"/>
                  </a:lnTo>
                  <a:lnTo>
                    <a:pt x="77" y="0"/>
                  </a:lnTo>
                  <a:lnTo>
                    <a:pt x="0" y="99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2" name="Freeform 9825"/>
            <p:cNvSpPr>
              <a:spLocks/>
            </p:cNvSpPr>
            <p:nvPr/>
          </p:nvSpPr>
          <p:spPr bwMode="auto">
            <a:xfrm>
              <a:off x="6787809" y="4764492"/>
              <a:ext cx="51886" cy="645402"/>
            </a:xfrm>
            <a:custGeom>
              <a:avLst/>
              <a:gdLst>
                <a:gd name="T0" fmla="*/ 51886 w 77"/>
                <a:gd name="T1" fmla="*/ 645402 h 792"/>
                <a:gd name="T2" fmla="*/ 51886 w 77"/>
                <a:gd name="T3" fmla="*/ 0 h 792"/>
                <a:gd name="T4" fmla="*/ 0 w 77"/>
                <a:gd name="T5" fmla="*/ 81490 h 792"/>
                <a:gd name="T6" fmla="*/ 0 w 77"/>
                <a:gd name="T7" fmla="*/ 564727 h 792"/>
                <a:gd name="T8" fmla="*/ 51886 w 77"/>
                <a:gd name="T9" fmla="*/ 64540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92"/>
                <a:gd name="T17" fmla="*/ 77 w 77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3"/>
                  </a:lnTo>
                  <a:lnTo>
                    <a:pt x="77" y="79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3" name="Freeform 9826"/>
            <p:cNvSpPr>
              <a:spLocks/>
            </p:cNvSpPr>
            <p:nvPr/>
          </p:nvSpPr>
          <p:spPr bwMode="auto">
            <a:xfrm>
              <a:off x="6787809" y="4764492"/>
              <a:ext cx="51886" cy="645402"/>
            </a:xfrm>
            <a:custGeom>
              <a:avLst/>
              <a:gdLst>
                <a:gd name="T0" fmla="*/ 51886 w 77"/>
                <a:gd name="T1" fmla="*/ 645402 h 792"/>
                <a:gd name="T2" fmla="*/ 51886 w 77"/>
                <a:gd name="T3" fmla="*/ 0 h 792"/>
                <a:gd name="T4" fmla="*/ 0 w 77"/>
                <a:gd name="T5" fmla="*/ 81490 h 792"/>
                <a:gd name="T6" fmla="*/ 0 w 77"/>
                <a:gd name="T7" fmla="*/ 564727 h 792"/>
                <a:gd name="T8" fmla="*/ 51886 w 77"/>
                <a:gd name="T9" fmla="*/ 64540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92"/>
                <a:gd name="T17" fmla="*/ 77 w 77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3"/>
                  </a:lnTo>
                  <a:lnTo>
                    <a:pt x="77" y="792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4" name="Rectangle 9827"/>
            <p:cNvSpPr>
              <a:spLocks noChangeArrowheads="1"/>
            </p:cNvSpPr>
            <p:nvPr/>
          </p:nvSpPr>
          <p:spPr bwMode="auto">
            <a:xfrm>
              <a:off x="5939446" y="4764492"/>
              <a:ext cx="900249" cy="645402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5" name="Rectangle 9828"/>
            <p:cNvSpPr>
              <a:spLocks noChangeArrowheads="1"/>
            </p:cNvSpPr>
            <p:nvPr/>
          </p:nvSpPr>
          <p:spPr bwMode="auto">
            <a:xfrm>
              <a:off x="5991331" y="4845982"/>
              <a:ext cx="796478" cy="483237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6" name="Line 9829"/>
            <p:cNvSpPr>
              <a:spLocks noChangeShapeType="1"/>
            </p:cNvSpPr>
            <p:nvPr/>
          </p:nvSpPr>
          <p:spPr bwMode="auto">
            <a:xfrm>
              <a:off x="5939446" y="4764492"/>
              <a:ext cx="51886" cy="81490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7" name="Line 9830"/>
            <p:cNvSpPr>
              <a:spLocks noChangeShapeType="1"/>
            </p:cNvSpPr>
            <p:nvPr/>
          </p:nvSpPr>
          <p:spPr bwMode="auto">
            <a:xfrm flipV="1">
              <a:off x="5939446" y="5329219"/>
              <a:ext cx="51886" cy="80675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8" name="Line 9831"/>
            <p:cNvSpPr>
              <a:spLocks noChangeShapeType="1"/>
            </p:cNvSpPr>
            <p:nvPr/>
          </p:nvSpPr>
          <p:spPr bwMode="auto">
            <a:xfrm flipH="1" flipV="1">
              <a:off x="6787809" y="5329219"/>
              <a:ext cx="51886" cy="80675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9" name="Line 9832"/>
            <p:cNvSpPr>
              <a:spLocks noChangeShapeType="1"/>
            </p:cNvSpPr>
            <p:nvPr/>
          </p:nvSpPr>
          <p:spPr bwMode="auto">
            <a:xfrm flipH="1">
              <a:off x="6787809" y="4764492"/>
              <a:ext cx="51886" cy="81490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0" name="Rectangle 9833"/>
            <p:cNvSpPr>
              <a:spLocks noChangeArrowheads="1"/>
            </p:cNvSpPr>
            <p:nvPr/>
          </p:nvSpPr>
          <p:spPr bwMode="auto">
            <a:xfrm>
              <a:off x="6048936" y="5091269"/>
              <a:ext cx="678575" cy="313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spcAft>
                  <a:spcPts val="1000"/>
                </a:spcAft>
              </a:pPr>
              <a:r>
                <a:rPr kumimoji="0" lang="en-US" sz="800" b="1">
                  <a:solidFill>
                    <a:srgbClr val="000000"/>
                  </a:solidFill>
                </a:rPr>
                <a:t>Management</a:t>
              </a:r>
              <a:endParaRPr kumimoji="0" lang="en-US" sz="2000"/>
            </a:p>
          </p:txBody>
        </p:sp>
        <p:sp>
          <p:nvSpPr>
            <p:cNvPr id="1561" name="Freeform 9834"/>
            <p:cNvSpPr>
              <a:spLocks/>
            </p:cNvSpPr>
            <p:nvPr/>
          </p:nvSpPr>
          <p:spPr bwMode="auto">
            <a:xfrm>
              <a:off x="5939446" y="4764492"/>
              <a:ext cx="900249" cy="81490"/>
            </a:xfrm>
            <a:custGeom>
              <a:avLst/>
              <a:gdLst>
                <a:gd name="T0" fmla="*/ 0 w 1336"/>
                <a:gd name="T1" fmla="*/ 0 h 100"/>
                <a:gd name="T2" fmla="*/ 51886 w 1336"/>
                <a:gd name="T3" fmla="*/ 81490 h 100"/>
                <a:gd name="T4" fmla="*/ 848363 w 1336"/>
                <a:gd name="T5" fmla="*/ 81490 h 100"/>
                <a:gd name="T6" fmla="*/ 900249 w 1336"/>
                <a:gd name="T7" fmla="*/ 0 h 100"/>
                <a:gd name="T8" fmla="*/ 0 w 1336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100"/>
                <a:gd name="T17" fmla="*/ 1336 w 1336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100">
                  <a:moveTo>
                    <a:pt x="0" y="0"/>
                  </a:moveTo>
                  <a:lnTo>
                    <a:pt x="77" y="100"/>
                  </a:lnTo>
                  <a:lnTo>
                    <a:pt x="1259" y="100"/>
                  </a:lnTo>
                  <a:lnTo>
                    <a:pt x="1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62" name="Straight Connector 1568"/>
            <p:cNvCxnSpPr>
              <a:cxnSpLocks noChangeShapeType="1"/>
            </p:cNvCxnSpPr>
            <p:nvPr/>
          </p:nvCxnSpPr>
          <p:spPr bwMode="auto">
            <a:xfrm flipV="1">
              <a:off x="7197082" y="3846285"/>
              <a:ext cx="12888" cy="1317520"/>
            </a:xfrm>
            <a:prstGeom prst="line">
              <a:avLst/>
            </a:prstGeom>
            <a:noFill/>
            <a:ln w="3175" algn="ctr">
              <a:solidFill>
                <a:schemeClr val="bg2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104001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27038"/>
            <a:ext cx="9144000" cy="715962"/>
          </a:xfrm>
        </p:spPr>
        <p:txBody>
          <a:bodyPr/>
          <a:lstStyle/>
          <a:p>
            <a:r>
              <a:rPr lang="en-US" dirty="0" smtClean="0"/>
              <a:t>Material Management Functions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6324600" cy="2819400"/>
          </a:xfrm>
        </p:spPr>
        <p:txBody>
          <a:bodyPr/>
          <a:lstStyle/>
          <a:p>
            <a:r>
              <a:rPr lang="en-US" dirty="0" smtClean="0"/>
              <a:t>Property management and accountability</a:t>
            </a:r>
          </a:p>
          <a:p>
            <a:r>
              <a:rPr lang="en-US" dirty="0" smtClean="0"/>
              <a:t>Logistics planning during emergency </a:t>
            </a:r>
          </a:p>
          <a:p>
            <a:pPr>
              <a:buNone/>
            </a:pPr>
            <a:r>
              <a:rPr lang="en-US" dirty="0" smtClean="0"/>
              <a:t>	response, including COOP events</a:t>
            </a:r>
          </a:p>
          <a:p>
            <a:r>
              <a:rPr lang="en-US" dirty="0" smtClean="0"/>
              <a:t>Procure and manage supplies and</a:t>
            </a:r>
          </a:p>
          <a:p>
            <a:pPr>
              <a:buNone/>
            </a:pPr>
            <a:r>
              <a:rPr lang="en-US" dirty="0" smtClean="0"/>
              <a:t>	equipment to support emergency  deployments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/>
          </a:p>
        </p:txBody>
      </p:sp>
      <p:pic>
        <p:nvPicPr>
          <p:cNvPr id="7" name="Picture 7" descr="warehousi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2600" y="1320800"/>
            <a:ext cx="1930400" cy="1841500"/>
          </a:xfrm>
          <a:prstGeom prst="rect">
            <a:avLst/>
          </a:prstGeom>
          <a:noFill/>
          <a:effectLst/>
        </p:spPr>
      </p:pic>
      <p:pic>
        <p:nvPicPr>
          <p:cNvPr id="9" name="Picture 9" descr="Dosimi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8150" y="5168900"/>
            <a:ext cx="11144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e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727818">
            <a:off x="2667000" y="4714875"/>
            <a:ext cx="533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pp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19550" y="4733925"/>
            <a:ext cx="2209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White, Jackson-Usher, and William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54800" y="3463925"/>
            <a:ext cx="2133600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6722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r>
              <a:rPr lang="en-US" dirty="0" smtClean="0"/>
              <a:t>Transportation Functions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4724400" cy="4191000"/>
          </a:xfrm>
        </p:spPr>
        <p:txBody>
          <a:bodyPr/>
          <a:lstStyle/>
          <a:p>
            <a:r>
              <a:rPr lang="en-US" dirty="0" smtClean="0"/>
              <a:t>Coordinate equipment and personnel transportation</a:t>
            </a:r>
          </a:p>
          <a:p>
            <a:r>
              <a:rPr lang="en-US" dirty="0" smtClean="0"/>
              <a:t>Provide emergency travel   coordination 24/7/365</a:t>
            </a:r>
          </a:p>
          <a:p>
            <a:r>
              <a:rPr lang="en-US" dirty="0" smtClean="0"/>
              <a:t>Process travel vouchers for emergency travel</a:t>
            </a:r>
          </a:p>
          <a:p>
            <a:r>
              <a:rPr lang="en-US" dirty="0" smtClean="0"/>
              <a:t>Coordinate and track specimens, supplies, and equipment shipments</a:t>
            </a:r>
          </a:p>
          <a:p>
            <a:r>
              <a:rPr lang="en-US" dirty="0" smtClean="0"/>
              <a:t>Coordinate medical evacuation missions</a:t>
            </a:r>
          </a:p>
          <a:p>
            <a:endParaRPr lang="en-US" dirty="0" smtClean="0"/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/>
          </a:p>
        </p:txBody>
      </p:sp>
      <p:pic>
        <p:nvPicPr>
          <p:cNvPr id="974851" name="Picture 3" descr="\\cdc.gov\private\L112\dmz0\Personal\Pics\Haiti\Haiti EQ Response_186 - 1001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676400"/>
            <a:ext cx="3315694" cy="2206625"/>
          </a:xfrm>
          <a:prstGeom prst="rect">
            <a:avLst/>
          </a:prstGeom>
          <a:noFill/>
        </p:spPr>
      </p:pic>
      <p:pic>
        <p:nvPicPr>
          <p:cNvPr id="974852" name="Picture 4" descr="\\cdc.gov\private\L112\dmz0\Personal\Pics\Haiti\HC PB1200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962400"/>
            <a:ext cx="3276600" cy="2373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1095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r>
              <a:rPr lang="en-US" dirty="0" smtClean="0"/>
              <a:t>Support Services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447800"/>
            <a:ext cx="4724400" cy="3276600"/>
          </a:xfrm>
        </p:spPr>
        <p:txBody>
          <a:bodyPr/>
          <a:lstStyle/>
          <a:p>
            <a:r>
              <a:rPr lang="en-US" sz="2000" dirty="0" smtClean="0"/>
              <a:t>Conduct program surveys, audits, and projects, and develop tools to measure and enhance the effectiveness of LSB programs.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b="1" dirty="0" smtClean="0"/>
              <a:t>Customer satisfaction survey</a:t>
            </a:r>
          </a:p>
          <a:p>
            <a:pPr lvl="1">
              <a:buSzPct val="70000"/>
              <a:buFont typeface="Wingdings" pitchFamily="2" charset="2"/>
              <a:buChar char="Ø"/>
            </a:pPr>
            <a:r>
              <a:rPr lang="en-US" b="1" dirty="0" smtClean="0"/>
              <a:t>Voucher processing </a:t>
            </a:r>
            <a:endParaRPr lang="en-US" dirty="0" smtClean="0"/>
          </a:p>
          <a:p>
            <a:r>
              <a:rPr lang="en-US" sz="2000" dirty="0" smtClean="0"/>
              <a:t>Telecommunication cost management for DEO and OPHPR</a:t>
            </a:r>
            <a:endParaRPr lang="en-US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l="909" t="1724" r="909" b="1724"/>
          <a:stretch>
            <a:fillRect/>
          </a:stretch>
        </p:blipFill>
        <p:spPr bwMode="auto">
          <a:xfrm>
            <a:off x="5381625" y="1516063"/>
            <a:ext cx="3397250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Ce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4419600"/>
            <a:ext cx="731837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2637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219200"/>
            <a:ext cx="7391400" cy="5029200"/>
          </a:xfrm>
        </p:spPr>
        <p:txBody>
          <a:bodyPr/>
          <a:lstStyle/>
          <a:p>
            <a:r>
              <a:rPr lang="en-US" dirty="0" smtClean="0"/>
              <a:t>EOC Surge Space</a:t>
            </a:r>
          </a:p>
          <a:p>
            <a:pPr marL="461963" indent="-171450"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Ø"/>
              <a:defRPr/>
            </a:pPr>
            <a:r>
              <a:rPr lang="en-US" sz="2000" dirty="0" smtClean="0"/>
              <a:t> 19 conference rooms</a:t>
            </a:r>
          </a:p>
          <a:p>
            <a:pPr marL="461963" indent="-171450"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Ø"/>
              <a:defRPr/>
            </a:pPr>
            <a:r>
              <a:rPr lang="en-US" sz="2000" dirty="0" smtClean="0"/>
              <a:t> 10 classrooms/conference rooms</a:t>
            </a:r>
          </a:p>
          <a:p>
            <a:pPr marL="461963" indent="-171450"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Ø"/>
              <a:defRPr/>
            </a:pPr>
            <a:r>
              <a:rPr lang="en-US" sz="2000" dirty="0" smtClean="0"/>
              <a:t> EOC 1 (Ops)</a:t>
            </a:r>
          </a:p>
          <a:p>
            <a:r>
              <a:rPr lang="en-US" dirty="0" smtClean="0"/>
              <a:t>Surge space set-up:  </a:t>
            </a:r>
          </a:p>
          <a:p>
            <a:pPr marL="515938" indent="-225425"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Ø"/>
              <a:defRPr/>
            </a:pPr>
            <a:r>
              <a:rPr lang="en-US" sz="2000" dirty="0" smtClean="0"/>
              <a:t>Coordinate w/ IT for computers and phones</a:t>
            </a:r>
          </a:p>
          <a:p>
            <a:pPr marL="515938" indent="-225425"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Ø"/>
              <a:defRPr/>
            </a:pPr>
            <a:r>
              <a:rPr lang="en-US" sz="2000" dirty="0" smtClean="0"/>
              <a:t>Coordinate w/ Facilities for lights, HVAC</a:t>
            </a:r>
          </a:p>
          <a:p>
            <a:pPr marL="515938" indent="-225425"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Ø"/>
              <a:defRPr/>
            </a:pPr>
            <a:r>
              <a:rPr lang="en-US" sz="2000" dirty="0" smtClean="0"/>
              <a:t>Coordinate w/ Ops for AV and Admin support</a:t>
            </a:r>
          </a:p>
          <a:p>
            <a:pPr marL="515938" indent="-225425"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Ø"/>
              <a:defRPr/>
            </a:pPr>
            <a:r>
              <a:rPr lang="en-US" sz="2000" dirty="0" smtClean="0"/>
              <a:t>Coordinate w/ Security for Parking and access</a:t>
            </a:r>
          </a:p>
          <a:p>
            <a:r>
              <a:rPr lang="en-US" dirty="0" smtClean="0"/>
              <a:t>Scheduling surge space use – teams, meetings</a:t>
            </a:r>
          </a:p>
          <a:p>
            <a:endParaRPr lang="en-US" dirty="0" smtClean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15962"/>
          </a:xfrm>
        </p:spPr>
        <p:txBody>
          <a:bodyPr/>
          <a:lstStyle/>
          <a:p>
            <a:r>
              <a:rPr lang="en-US" sz="3600" dirty="0" smtClean="0"/>
              <a:t>Facilities / Space Management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186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1599248" y="228600"/>
            <a:ext cx="5739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Finance and Procurement Section</a:t>
            </a:r>
            <a:endParaRPr 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072765" y="988397"/>
            <a:ext cx="599503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36550" indent="-336550">
              <a:buClr>
                <a:srgbClr val="FFC000"/>
              </a:buClr>
              <a:buSzPct val="70000"/>
              <a:buFont typeface="Wingdings" pitchFamily="2" charset="2"/>
              <a:buChar char="q"/>
              <a:defRPr/>
            </a:pPr>
            <a:r>
              <a:rPr lang="en-US" sz="2400" b="1" dirty="0">
                <a:solidFill>
                  <a:srgbClr val="FFFFFF"/>
                </a:solidFill>
              </a:rPr>
              <a:t>Finance Branch</a:t>
            </a:r>
          </a:p>
          <a:p>
            <a:pPr marL="690563" indent="-290513">
              <a:buClr>
                <a:srgbClr val="FFC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FFFFFF"/>
                </a:solidFill>
              </a:rPr>
              <a:t>Staffed by Financial Management Office 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endParaRPr lang="en-US" sz="2400" dirty="0">
              <a:solidFill>
                <a:srgbClr val="FFFFFF"/>
              </a:solidFill>
            </a:endParaRPr>
          </a:p>
          <a:p>
            <a:pPr marL="685800" indent="-285750">
              <a:buClr>
                <a:srgbClr val="FFC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FFFFFF"/>
                </a:solidFill>
              </a:rPr>
              <a:t>Provides event/incident related cost tracking and finance policy</a:t>
            </a:r>
          </a:p>
          <a:p>
            <a:pPr marL="1143000" lvl="2" indent="-285750">
              <a:buClr>
                <a:srgbClr val="FFC000"/>
              </a:buClr>
              <a:buSzPct val="100000"/>
              <a:buFont typeface="Arial" pitchFamily="34" charset="0"/>
              <a:buChar char="•"/>
              <a:defRPr/>
            </a:pPr>
            <a:endParaRPr lang="en-US" sz="2400" dirty="0">
              <a:solidFill>
                <a:srgbClr val="FFFFFF"/>
              </a:solidFill>
            </a:endParaRPr>
          </a:p>
          <a:p>
            <a:pPr marL="857250" lvl="2">
              <a:buClr>
                <a:srgbClr val="FFC000"/>
              </a:buClr>
              <a:buSzPct val="100000"/>
              <a:defRPr/>
            </a:pPr>
            <a:endParaRPr lang="en-US" sz="2400" dirty="0">
              <a:solidFill>
                <a:srgbClr val="FFFFFF"/>
              </a:solidFill>
            </a:endParaRPr>
          </a:p>
          <a:p>
            <a:pPr marL="336550" indent="-336550">
              <a:buClr>
                <a:srgbClr val="FFC000"/>
              </a:buClr>
              <a:buSzPct val="70000"/>
              <a:buFont typeface="Wingdings" pitchFamily="2" charset="2"/>
              <a:buChar char="q"/>
              <a:defRPr/>
            </a:pPr>
            <a:r>
              <a:rPr lang="en-US" sz="2400" b="1" dirty="0" smtClean="0">
                <a:solidFill>
                  <a:srgbClr val="FFFFFF"/>
                </a:solidFill>
              </a:rPr>
              <a:t>Procurement </a:t>
            </a:r>
            <a:r>
              <a:rPr lang="en-US" sz="2400" b="1" dirty="0">
                <a:solidFill>
                  <a:srgbClr val="FFFFFF"/>
                </a:solidFill>
              </a:rPr>
              <a:t>Branch</a:t>
            </a:r>
          </a:p>
          <a:p>
            <a:pPr marL="685800" lvl="1" indent="-285750">
              <a:buClr>
                <a:srgbClr val="FFC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FFFFFF"/>
                </a:solidFill>
              </a:rPr>
              <a:t>Staffed by Procurement and Grants Office </a:t>
            </a:r>
          </a:p>
          <a:p>
            <a:pPr marL="685800" lvl="1" indent="-285750">
              <a:buClr>
                <a:srgbClr val="FFC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FFFFFF"/>
                </a:solidFill>
              </a:rPr>
              <a:t>Provides market research assistance</a:t>
            </a:r>
          </a:p>
          <a:p>
            <a:pPr marL="685800" lvl="1" indent="-285750">
              <a:buClr>
                <a:srgbClr val="FFC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FFFFFF"/>
                </a:solidFill>
              </a:rPr>
              <a:t>Procures supplies / services</a:t>
            </a:r>
          </a:p>
          <a:p>
            <a:pPr marL="685800" lvl="1" indent="-285750">
              <a:buClr>
                <a:srgbClr val="FFC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FFFFFF"/>
                </a:solidFill>
              </a:rPr>
              <a:t>Deploys Federal Contracting Officers</a:t>
            </a:r>
          </a:p>
        </p:txBody>
      </p:sp>
      <p:sp>
        <p:nvSpPr>
          <p:cNvPr id="4288" name="Freeform 8444"/>
          <p:cNvSpPr>
            <a:spLocks/>
          </p:cNvSpPr>
          <p:nvPr/>
        </p:nvSpPr>
        <p:spPr bwMode="auto">
          <a:xfrm>
            <a:off x="1739900" y="4992687"/>
            <a:ext cx="169863" cy="9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1"/>
              </a:cxn>
              <a:cxn ang="0">
                <a:pos x="252" y="11"/>
              </a:cxn>
            </a:cxnLst>
            <a:rect l="0" t="0" r="r" b="b"/>
            <a:pathLst>
              <a:path w="252" h="11">
                <a:moveTo>
                  <a:pt x="0" y="0"/>
                </a:moveTo>
                <a:lnTo>
                  <a:pt x="0" y="11"/>
                </a:lnTo>
                <a:lnTo>
                  <a:pt x="252" y="11"/>
                </a:lnTo>
              </a:path>
            </a:pathLst>
          </a:custGeom>
          <a:ln>
            <a:solidFill>
              <a:srgbClr val="FFFF00"/>
            </a:solidFill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4289" name="Freeform 8445"/>
          <p:cNvSpPr>
            <a:spLocks/>
          </p:cNvSpPr>
          <p:nvPr/>
        </p:nvSpPr>
        <p:spPr bwMode="auto">
          <a:xfrm>
            <a:off x="1739900" y="4152900"/>
            <a:ext cx="209550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"/>
              </a:cxn>
              <a:cxn ang="0">
                <a:pos x="312" y="3"/>
              </a:cxn>
            </a:cxnLst>
            <a:rect l="0" t="0" r="r" b="b"/>
            <a:pathLst>
              <a:path w="312" h="3">
                <a:moveTo>
                  <a:pt x="0" y="0"/>
                </a:moveTo>
                <a:lnTo>
                  <a:pt x="0" y="3"/>
                </a:lnTo>
                <a:lnTo>
                  <a:pt x="312" y="3"/>
                </a:lnTo>
              </a:path>
            </a:pathLst>
          </a:custGeom>
          <a:ln>
            <a:solidFill>
              <a:srgbClr val="FFFF00"/>
            </a:solidFill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4290" name="Freeform 8446"/>
          <p:cNvSpPr>
            <a:spLocks/>
          </p:cNvSpPr>
          <p:nvPr/>
        </p:nvSpPr>
        <p:spPr bwMode="auto">
          <a:xfrm>
            <a:off x="381000" y="4079875"/>
            <a:ext cx="125413" cy="460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6"/>
              </a:cxn>
              <a:cxn ang="0">
                <a:pos x="185" y="56"/>
              </a:cxn>
            </a:cxnLst>
            <a:rect l="0" t="0" r="r" b="b"/>
            <a:pathLst>
              <a:path w="185" h="56">
                <a:moveTo>
                  <a:pt x="0" y="0"/>
                </a:moveTo>
                <a:lnTo>
                  <a:pt x="0" y="56"/>
                </a:lnTo>
                <a:lnTo>
                  <a:pt x="185" y="56"/>
                </a:lnTo>
              </a:path>
            </a:pathLst>
          </a:custGeom>
          <a:ln>
            <a:solidFill>
              <a:srgbClr val="FFFF00"/>
            </a:solidFill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4291" name="Freeform 8447"/>
          <p:cNvSpPr>
            <a:spLocks/>
          </p:cNvSpPr>
          <p:nvPr/>
        </p:nvSpPr>
        <p:spPr bwMode="auto">
          <a:xfrm>
            <a:off x="381000" y="3660775"/>
            <a:ext cx="120650" cy="12557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41"/>
              </a:cxn>
              <a:cxn ang="0">
                <a:pos x="178" y="1541"/>
              </a:cxn>
            </a:cxnLst>
            <a:rect l="0" t="0" r="r" b="b"/>
            <a:pathLst>
              <a:path w="178" h="1541">
                <a:moveTo>
                  <a:pt x="0" y="0"/>
                </a:moveTo>
                <a:lnTo>
                  <a:pt x="0" y="1541"/>
                </a:lnTo>
                <a:lnTo>
                  <a:pt x="178" y="1541"/>
                </a:lnTo>
              </a:path>
            </a:pathLst>
          </a:custGeom>
          <a:ln>
            <a:solidFill>
              <a:srgbClr val="FFFF00"/>
            </a:solidFill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0" name="Rectangle 8650"/>
          <p:cNvSpPr>
            <a:spLocks noChangeArrowheads="1"/>
          </p:cNvSpPr>
          <p:nvPr/>
        </p:nvSpPr>
        <p:spPr bwMode="auto">
          <a:xfrm>
            <a:off x="1979613" y="3900487"/>
            <a:ext cx="6350" cy="500063"/>
          </a:xfrm>
          <a:prstGeom prst="rect">
            <a:avLst/>
          </a:prstGeom>
          <a:solidFill>
            <a:srgbClr val="33993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1" name="Rectangle 8651"/>
          <p:cNvSpPr>
            <a:spLocks noChangeArrowheads="1"/>
          </p:cNvSpPr>
          <p:nvPr/>
        </p:nvSpPr>
        <p:spPr bwMode="auto">
          <a:xfrm>
            <a:off x="1985963" y="3900487"/>
            <a:ext cx="6350" cy="500063"/>
          </a:xfrm>
          <a:prstGeom prst="rect">
            <a:avLst/>
          </a:prstGeom>
          <a:solidFill>
            <a:srgbClr val="369B3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2" name="Rectangle 8652"/>
          <p:cNvSpPr>
            <a:spLocks noChangeArrowheads="1"/>
          </p:cNvSpPr>
          <p:nvPr/>
        </p:nvSpPr>
        <p:spPr bwMode="auto">
          <a:xfrm>
            <a:off x="1992313" y="3900487"/>
            <a:ext cx="6350" cy="500063"/>
          </a:xfrm>
          <a:prstGeom prst="rect">
            <a:avLst/>
          </a:prstGeom>
          <a:solidFill>
            <a:srgbClr val="399C3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3" name="Rectangle 8653"/>
          <p:cNvSpPr>
            <a:spLocks noChangeArrowheads="1"/>
          </p:cNvSpPr>
          <p:nvPr/>
        </p:nvSpPr>
        <p:spPr bwMode="auto">
          <a:xfrm>
            <a:off x="1998663" y="3900487"/>
            <a:ext cx="6350" cy="500063"/>
          </a:xfrm>
          <a:prstGeom prst="rect">
            <a:avLst/>
          </a:prstGeom>
          <a:solidFill>
            <a:srgbClr val="3C9E3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4" name="Rectangle 8654"/>
          <p:cNvSpPr>
            <a:spLocks noChangeArrowheads="1"/>
          </p:cNvSpPr>
          <p:nvPr/>
        </p:nvSpPr>
        <p:spPr bwMode="auto">
          <a:xfrm>
            <a:off x="2005013" y="3900487"/>
            <a:ext cx="6350" cy="500063"/>
          </a:xfrm>
          <a:prstGeom prst="rect">
            <a:avLst/>
          </a:prstGeom>
          <a:solidFill>
            <a:srgbClr val="409F4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5" name="Rectangle 8655"/>
          <p:cNvSpPr>
            <a:spLocks noChangeArrowheads="1"/>
          </p:cNvSpPr>
          <p:nvPr/>
        </p:nvSpPr>
        <p:spPr bwMode="auto">
          <a:xfrm>
            <a:off x="2011363" y="3900487"/>
            <a:ext cx="6350" cy="500063"/>
          </a:xfrm>
          <a:prstGeom prst="rect">
            <a:avLst/>
          </a:prstGeom>
          <a:solidFill>
            <a:srgbClr val="43A14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6" name="Rectangle 8656"/>
          <p:cNvSpPr>
            <a:spLocks noChangeArrowheads="1"/>
          </p:cNvSpPr>
          <p:nvPr/>
        </p:nvSpPr>
        <p:spPr bwMode="auto">
          <a:xfrm>
            <a:off x="2017713" y="3900487"/>
            <a:ext cx="6350" cy="500063"/>
          </a:xfrm>
          <a:prstGeom prst="rect">
            <a:avLst/>
          </a:prstGeom>
          <a:solidFill>
            <a:srgbClr val="46A24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7" name="Rectangle 8657"/>
          <p:cNvSpPr>
            <a:spLocks noChangeArrowheads="1"/>
          </p:cNvSpPr>
          <p:nvPr/>
        </p:nvSpPr>
        <p:spPr bwMode="auto">
          <a:xfrm>
            <a:off x="2024063" y="3900487"/>
            <a:ext cx="6350" cy="500063"/>
          </a:xfrm>
          <a:prstGeom prst="rect">
            <a:avLst/>
          </a:prstGeom>
          <a:solidFill>
            <a:srgbClr val="49A44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8" name="Rectangle 8658"/>
          <p:cNvSpPr>
            <a:spLocks noChangeArrowheads="1"/>
          </p:cNvSpPr>
          <p:nvPr/>
        </p:nvSpPr>
        <p:spPr bwMode="auto">
          <a:xfrm>
            <a:off x="2030413" y="3900487"/>
            <a:ext cx="4762" cy="500063"/>
          </a:xfrm>
          <a:prstGeom prst="rect">
            <a:avLst/>
          </a:prstGeom>
          <a:solidFill>
            <a:srgbClr val="4CA64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09" name="Rectangle 8659"/>
          <p:cNvSpPr>
            <a:spLocks noChangeArrowheads="1"/>
          </p:cNvSpPr>
          <p:nvPr/>
        </p:nvSpPr>
        <p:spPr bwMode="auto">
          <a:xfrm>
            <a:off x="2035175" y="3900487"/>
            <a:ext cx="7938" cy="500063"/>
          </a:xfrm>
          <a:prstGeom prst="rect">
            <a:avLst/>
          </a:prstGeom>
          <a:solidFill>
            <a:srgbClr val="4FA74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0" name="Rectangle 8660"/>
          <p:cNvSpPr>
            <a:spLocks noChangeArrowheads="1"/>
          </p:cNvSpPr>
          <p:nvPr/>
        </p:nvSpPr>
        <p:spPr bwMode="auto">
          <a:xfrm>
            <a:off x="2043113" y="3900487"/>
            <a:ext cx="4762" cy="500063"/>
          </a:xfrm>
          <a:prstGeom prst="rect">
            <a:avLst/>
          </a:prstGeom>
          <a:solidFill>
            <a:srgbClr val="52A95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1" name="Rectangle 8661"/>
          <p:cNvSpPr>
            <a:spLocks noChangeArrowheads="1"/>
          </p:cNvSpPr>
          <p:nvPr/>
        </p:nvSpPr>
        <p:spPr bwMode="auto">
          <a:xfrm>
            <a:off x="2047875" y="3900487"/>
            <a:ext cx="6350" cy="500063"/>
          </a:xfrm>
          <a:prstGeom prst="rect">
            <a:avLst/>
          </a:prstGeom>
          <a:solidFill>
            <a:srgbClr val="55AA55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2" name="Rectangle 8662"/>
          <p:cNvSpPr>
            <a:spLocks noChangeArrowheads="1"/>
          </p:cNvSpPr>
          <p:nvPr/>
        </p:nvSpPr>
        <p:spPr bwMode="auto">
          <a:xfrm>
            <a:off x="2054225" y="3900487"/>
            <a:ext cx="7938" cy="500063"/>
          </a:xfrm>
          <a:prstGeom prst="rect">
            <a:avLst/>
          </a:prstGeom>
          <a:solidFill>
            <a:srgbClr val="58AC58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3" name="Rectangle 8663"/>
          <p:cNvSpPr>
            <a:spLocks noChangeArrowheads="1"/>
          </p:cNvSpPr>
          <p:nvPr/>
        </p:nvSpPr>
        <p:spPr bwMode="auto">
          <a:xfrm>
            <a:off x="2062163" y="3900487"/>
            <a:ext cx="4762" cy="500063"/>
          </a:xfrm>
          <a:prstGeom prst="rect">
            <a:avLst/>
          </a:prstGeom>
          <a:solidFill>
            <a:srgbClr val="5BAD5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4" name="Rectangle 8664"/>
          <p:cNvSpPr>
            <a:spLocks noChangeArrowheads="1"/>
          </p:cNvSpPr>
          <p:nvPr/>
        </p:nvSpPr>
        <p:spPr bwMode="auto">
          <a:xfrm>
            <a:off x="2066925" y="3900487"/>
            <a:ext cx="6350" cy="500063"/>
          </a:xfrm>
          <a:prstGeom prst="rect">
            <a:avLst/>
          </a:prstGeom>
          <a:solidFill>
            <a:srgbClr val="5EAF5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5" name="Rectangle 8665"/>
          <p:cNvSpPr>
            <a:spLocks noChangeArrowheads="1"/>
          </p:cNvSpPr>
          <p:nvPr/>
        </p:nvSpPr>
        <p:spPr bwMode="auto">
          <a:xfrm>
            <a:off x="2073275" y="3900487"/>
            <a:ext cx="6350" cy="500063"/>
          </a:xfrm>
          <a:prstGeom prst="rect">
            <a:avLst/>
          </a:prstGeom>
          <a:solidFill>
            <a:srgbClr val="61B16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6" name="Rectangle 8666"/>
          <p:cNvSpPr>
            <a:spLocks noChangeArrowheads="1"/>
          </p:cNvSpPr>
          <p:nvPr/>
        </p:nvSpPr>
        <p:spPr bwMode="auto">
          <a:xfrm>
            <a:off x="2079625" y="3900487"/>
            <a:ext cx="6350" cy="500063"/>
          </a:xfrm>
          <a:prstGeom prst="rect">
            <a:avLst/>
          </a:prstGeom>
          <a:solidFill>
            <a:srgbClr val="64B26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7" name="Rectangle 8667"/>
          <p:cNvSpPr>
            <a:spLocks noChangeArrowheads="1"/>
          </p:cNvSpPr>
          <p:nvPr/>
        </p:nvSpPr>
        <p:spPr bwMode="auto">
          <a:xfrm>
            <a:off x="2085975" y="3900487"/>
            <a:ext cx="6350" cy="500063"/>
          </a:xfrm>
          <a:prstGeom prst="rect">
            <a:avLst/>
          </a:prstGeom>
          <a:solidFill>
            <a:srgbClr val="68B468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8" name="Rectangle 8668"/>
          <p:cNvSpPr>
            <a:spLocks noChangeArrowheads="1"/>
          </p:cNvSpPr>
          <p:nvPr/>
        </p:nvSpPr>
        <p:spPr bwMode="auto">
          <a:xfrm>
            <a:off x="2092325" y="3900487"/>
            <a:ext cx="6350" cy="500063"/>
          </a:xfrm>
          <a:prstGeom prst="rect">
            <a:avLst/>
          </a:prstGeom>
          <a:solidFill>
            <a:srgbClr val="6BB56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19" name="Rectangle 8669"/>
          <p:cNvSpPr>
            <a:spLocks noChangeArrowheads="1"/>
          </p:cNvSpPr>
          <p:nvPr/>
        </p:nvSpPr>
        <p:spPr bwMode="auto">
          <a:xfrm>
            <a:off x="2098675" y="3900487"/>
            <a:ext cx="6350" cy="500063"/>
          </a:xfrm>
          <a:prstGeom prst="rect">
            <a:avLst/>
          </a:prstGeom>
          <a:solidFill>
            <a:srgbClr val="6EB76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0" name="Rectangle 8670"/>
          <p:cNvSpPr>
            <a:spLocks noChangeArrowheads="1"/>
          </p:cNvSpPr>
          <p:nvPr/>
        </p:nvSpPr>
        <p:spPr bwMode="auto">
          <a:xfrm>
            <a:off x="2105025" y="3900487"/>
            <a:ext cx="6350" cy="500063"/>
          </a:xfrm>
          <a:prstGeom prst="rect">
            <a:avLst/>
          </a:prstGeom>
          <a:solidFill>
            <a:srgbClr val="71B87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1" name="Rectangle 8671"/>
          <p:cNvSpPr>
            <a:spLocks noChangeArrowheads="1"/>
          </p:cNvSpPr>
          <p:nvPr/>
        </p:nvSpPr>
        <p:spPr bwMode="auto">
          <a:xfrm>
            <a:off x="2111375" y="3900487"/>
            <a:ext cx="6350" cy="500063"/>
          </a:xfrm>
          <a:prstGeom prst="rect">
            <a:avLst/>
          </a:prstGeom>
          <a:solidFill>
            <a:srgbClr val="74BA7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2" name="Rectangle 8672"/>
          <p:cNvSpPr>
            <a:spLocks noChangeArrowheads="1"/>
          </p:cNvSpPr>
          <p:nvPr/>
        </p:nvSpPr>
        <p:spPr bwMode="auto">
          <a:xfrm>
            <a:off x="2117725" y="3900487"/>
            <a:ext cx="6350" cy="500063"/>
          </a:xfrm>
          <a:prstGeom prst="rect">
            <a:avLst/>
          </a:prstGeom>
          <a:solidFill>
            <a:srgbClr val="77BB7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3" name="Rectangle 8673"/>
          <p:cNvSpPr>
            <a:spLocks noChangeArrowheads="1"/>
          </p:cNvSpPr>
          <p:nvPr/>
        </p:nvSpPr>
        <p:spPr bwMode="auto">
          <a:xfrm>
            <a:off x="2124075" y="3900487"/>
            <a:ext cx="6350" cy="500063"/>
          </a:xfrm>
          <a:prstGeom prst="rect">
            <a:avLst/>
          </a:prstGeom>
          <a:solidFill>
            <a:srgbClr val="7ABC7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4" name="Rectangle 8674"/>
          <p:cNvSpPr>
            <a:spLocks noChangeArrowheads="1"/>
          </p:cNvSpPr>
          <p:nvPr/>
        </p:nvSpPr>
        <p:spPr bwMode="auto">
          <a:xfrm>
            <a:off x="2130425" y="3900487"/>
            <a:ext cx="6350" cy="500063"/>
          </a:xfrm>
          <a:prstGeom prst="rect">
            <a:avLst/>
          </a:prstGeom>
          <a:solidFill>
            <a:srgbClr val="7EBE7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5" name="Rectangle 8675"/>
          <p:cNvSpPr>
            <a:spLocks noChangeArrowheads="1"/>
          </p:cNvSpPr>
          <p:nvPr/>
        </p:nvSpPr>
        <p:spPr bwMode="auto">
          <a:xfrm>
            <a:off x="2136775" y="3900487"/>
            <a:ext cx="6350" cy="500063"/>
          </a:xfrm>
          <a:prstGeom prst="rect">
            <a:avLst/>
          </a:prstGeom>
          <a:solidFill>
            <a:srgbClr val="81BF8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6" name="Rectangle 8676"/>
          <p:cNvSpPr>
            <a:spLocks noChangeArrowheads="1"/>
          </p:cNvSpPr>
          <p:nvPr/>
        </p:nvSpPr>
        <p:spPr bwMode="auto">
          <a:xfrm>
            <a:off x="2143125" y="3900487"/>
            <a:ext cx="6350" cy="500063"/>
          </a:xfrm>
          <a:prstGeom prst="rect">
            <a:avLst/>
          </a:prstGeom>
          <a:solidFill>
            <a:srgbClr val="84C18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7" name="Rectangle 8677"/>
          <p:cNvSpPr>
            <a:spLocks noChangeArrowheads="1"/>
          </p:cNvSpPr>
          <p:nvPr/>
        </p:nvSpPr>
        <p:spPr bwMode="auto">
          <a:xfrm>
            <a:off x="2149475" y="3900487"/>
            <a:ext cx="6350" cy="500063"/>
          </a:xfrm>
          <a:prstGeom prst="rect">
            <a:avLst/>
          </a:prstGeom>
          <a:solidFill>
            <a:srgbClr val="87C38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8" name="Rectangle 8678"/>
          <p:cNvSpPr>
            <a:spLocks noChangeArrowheads="1"/>
          </p:cNvSpPr>
          <p:nvPr/>
        </p:nvSpPr>
        <p:spPr bwMode="auto">
          <a:xfrm>
            <a:off x="2155825" y="3900487"/>
            <a:ext cx="4763" cy="500063"/>
          </a:xfrm>
          <a:prstGeom prst="rect">
            <a:avLst/>
          </a:prstGeom>
          <a:solidFill>
            <a:srgbClr val="8AC48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29" name="Rectangle 8679"/>
          <p:cNvSpPr>
            <a:spLocks noChangeArrowheads="1"/>
          </p:cNvSpPr>
          <p:nvPr/>
        </p:nvSpPr>
        <p:spPr bwMode="auto">
          <a:xfrm>
            <a:off x="2160588" y="3900487"/>
            <a:ext cx="7937" cy="500063"/>
          </a:xfrm>
          <a:prstGeom prst="rect">
            <a:avLst/>
          </a:prstGeom>
          <a:solidFill>
            <a:srgbClr val="8DC68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0" name="Rectangle 8680"/>
          <p:cNvSpPr>
            <a:spLocks noChangeArrowheads="1"/>
          </p:cNvSpPr>
          <p:nvPr/>
        </p:nvSpPr>
        <p:spPr bwMode="auto">
          <a:xfrm>
            <a:off x="2168525" y="3900487"/>
            <a:ext cx="4763" cy="500063"/>
          </a:xfrm>
          <a:prstGeom prst="rect">
            <a:avLst/>
          </a:prstGeom>
          <a:solidFill>
            <a:srgbClr val="90C79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1" name="Rectangle 8681"/>
          <p:cNvSpPr>
            <a:spLocks noChangeArrowheads="1"/>
          </p:cNvSpPr>
          <p:nvPr/>
        </p:nvSpPr>
        <p:spPr bwMode="auto">
          <a:xfrm>
            <a:off x="2173288" y="3900487"/>
            <a:ext cx="6350" cy="500063"/>
          </a:xfrm>
          <a:prstGeom prst="rect">
            <a:avLst/>
          </a:prstGeom>
          <a:solidFill>
            <a:srgbClr val="93C99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2" name="Rectangle 8682"/>
          <p:cNvSpPr>
            <a:spLocks noChangeArrowheads="1"/>
          </p:cNvSpPr>
          <p:nvPr/>
        </p:nvSpPr>
        <p:spPr bwMode="auto">
          <a:xfrm>
            <a:off x="2179638" y="3900487"/>
            <a:ext cx="6350" cy="500063"/>
          </a:xfrm>
          <a:prstGeom prst="rect">
            <a:avLst/>
          </a:prstGeom>
          <a:solidFill>
            <a:srgbClr val="96CA9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3" name="Rectangle 8683"/>
          <p:cNvSpPr>
            <a:spLocks noChangeArrowheads="1"/>
          </p:cNvSpPr>
          <p:nvPr/>
        </p:nvSpPr>
        <p:spPr bwMode="auto">
          <a:xfrm>
            <a:off x="2185988" y="3900487"/>
            <a:ext cx="6350" cy="500063"/>
          </a:xfrm>
          <a:prstGeom prst="rect">
            <a:avLst/>
          </a:prstGeom>
          <a:solidFill>
            <a:srgbClr val="99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4" name="Rectangle 8684"/>
          <p:cNvSpPr>
            <a:spLocks noChangeArrowheads="1"/>
          </p:cNvSpPr>
          <p:nvPr/>
        </p:nvSpPr>
        <p:spPr bwMode="auto">
          <a:xfrm>
            <a:off x="2192338" y="3900487"/>
            <a:ext cx="6350" cy="500063"/>
          </a:xfrm>
          <a:prstGeom prst="rect">
            <a:avLst/>
          </a:prstGeom>
          <a:solidFill>
            <a:srgbClr val="9CCE9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5" name="Rectangle 8685"/>
          <p:cNvSpPr>
            <a:spLocks noChangeArrowheads="1"/>
          </p:cNvSpPr>
          <p:nvPr/>
        </p:nvSpPr>
        <p:spPr bwMode="auto">
          <a:xfrm>
            <a:off x="2198688" y="3900487"/>
            <a:ext cx="6350" cy="500063"/>
          </a:xfrm>
          <a:prstGeom prst="rect">
            <a:avLst/>
          </a:prstGeom>
          <a:solidFill>
            <a:srgbClr val="9FCF9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6" name="Rectangle 8686"/>
          <p:cNvSpPr>
            <a:spLocks noChangeArrowheads="1"/>
          </p:cNvSpPr>
          <p:nvPr/>
        </p:nvSpPr>
        <p:spPr bwMode="auto">
          <a:xfrm>
            <a:off x="2205038" y="3900487"/>
            <a:ext cx="6350" cy="500063"/>
          </a:xfrm>
          <a:prstGeom prst="rect">
            <a:avLst/>
          </a:prstGeom>
          <a:solidFill>
            <a:srgbClr val="A2D1A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7" name="Rectangle 8687"/>
          <p:cNvSpPr>
            <a:spLocks noChangeArrowheads="1"/>
          </p:cNvSpPr>
          <p:nvPr/>
        </p:nvSpPr>
        <p:spPr bwMode="auto">
          <a:xfrm>
            <a:off x="2211388" y="3900487"/>
            <a:ext cx="6350" cy="500063"/>
          </a:xfrm>
          <a:prstGeom prst="rect">
            <a:avLst/>
          </a:prstGeom>
          <a:solidFill>
            <a:srgbClr val="A6D2A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8" name="Rectangle 8688"/>
          <p:cNvSpPr>
            <a:spLocks noChangeArrowheads="1"/>
          </p:cNvSpPr>
          <p:nvPr/>
        </p:nvSpPr>
        <p:spPr bwMode="auto">
          <a:xfrm>
            <a:off x="2217738" y="3900487"/>
            <a:ext cx="6350" cy="500063"/>
          </a:xfrm>
          <a:prstGeom prst="rect">
            <a:avLst/>
          </a:prstGeom>
          <a:solidFill>
            <a:srgbClr val="A9D4A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39" name="Rectangle 8689"/>
          <p:cNvSpPr>
            <a:spLocks noChangeArrowheads="1"/>
          </p:cNvSpPr>
          <p:nvPr/>
        </p:nvSpPr>
        <p:spPr bwMode="auto">
          <a:xfrm>
            <a:off x="2224088" y="3900487"/>
            <a:ext cx="6350" cy="500063"/>
          </a:xfrm>
          <a:prstGeom prst="rect">
            <a:avLst/>
          </a:prstGeom>
          <a:solidFill>
            <a:srgbClr val="ACD5A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0" name="Rectangle 8690"/>
          <p:cNvSpPr>
            <a:spLocks noChangeArrowheads="1"/>
          </p:cNvSpPr>
          <p:nvPr/>
        </p:nvSpPr>
        <p:spPr bwMode="auto">
          <a:xfrm>
            <a:off x="2230438" y="3900487"/>
            <a:ext cx="6350" cy="500063"/>
          </a:xfrm>
          <a:prstGeom prst="rect">
            <a:avLst/>
          </a:prstGeom>
          <a:solidFill>
            <a:srgbClr val="AFD7A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1" name="Rectangle 8691"/>
          <p:cNvSpPr>
            <a:spLocks noChangeArrowheads="1"/>
          </p:cNvSpPr>
          <p:nvPr/>
        </p:nvSpPr>
        <p:spPr bwMode="auto">
          <a:xfrm>
            <a:off x="2236788" y="3900487"/>
            <a:ext cx="6350" cy="500063"/>
          </a:xfrm>
          <a:prstGeom prst="rect">
            <a:avLst/>
          </a:prstGeom>
          <a:solidFill>
            <a:srgbClr val="B2D9B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2" name="Rectangle 8692"/>
          <p:cNvSpPr>
            <a:spLocks noChangeArrowheads="1"/>
          </p:cNvSpPr>
          <p:nvPr/>
        </p:nvSpPr>
        <p:spPr bwMode="auto">
          <a:xfrm>
            <a:off x="2243138" y="3900487"/>
            <a:ext cx="6350" cy="500063"/>
          </a:xfrm>
          <a:prstGeom prst="rect">
            <a:avLst/>
          </a:prstGeom>
          <a:solidFill>
            <a:srgbClr val="B5DAB5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3" name="Rectangle 8693"/>
          <p:cNvSpPr>
            <a:spLocks noChangeArrowheads="1"/>
          </p:cNvSpPr>
          <p:nvPr/>
        </p:nvSpPr>
        <p:spPr bwMode="auto">
          <a:xfrm>
            <a:off x="2249488" y="3900487"/>
            <a:ext cx="6350" cy="500063"/>
          </a:xfrm>
          <a:prstGeom prst="rect">
            <a:avLst/>
          </a:prstGeom>
          <a:solidFill>
            <a:srgbClr val="B8DCB8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4" name="Rectangle 8694"/>
          <p:cNvSpPr>
            <a:spLocks noChangeArrowheads="1"/>
          </p:cNvSpPr>
          <p:nvPr/>
        </p:nvSpPr>
        <p:spPr bwMode="auto">
          <a:xfrm>
            <a:off x="2255838" y="3900487"/>
            <a:ext cx="6350" cy="500063"/>
          </a:xfrm>
          <a:prstGeom prst="rect">
            <a:avLst/>
          </a:prstGeom>
          <a:solidFill>
            <a:srgbClr val="BBDDB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5" name="Rectangle 8695"/>
          <p:cNvSpPr>
            <a:spLocks noChangeArrowheads="1"/>
          </p:cNvSpPr>
          <p:nvPr/>
        </p:nvSpPr>
        <p:spPr bwMode="auto">
          <a:xfrm>
            <a:off x="2262188" y="3900487"/>
            <a:ext cx="6350" cy="500063"/>
          </a:xfrm>
          <a:prstGeom prst="rect">
            <a:avLst/>
          </a:prstGeom>
          <a:solidFill>
            <a:srgbClr val="BEDFB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6" name="Rectangle 8696"/>
          <p:cNvSpPr>
            <a:spLocks noChangeArrowheads="1"/>
          </p:cNvSpPr>
          <p:nvPr/>
        </p:nvSpPr>
        <p:spPr bwMode="auto">
          <a:xfrm>
            <a:off x="2268538" y="3900487"/>
            <a:ext cx="6350" cy="500063"/>
          </a:xfrm>
          <a:prstGeom prst="rect">
            <a:avLst/>
          </a:prstGeom>
          <a:solidFill>
            <a:srgbClr val="C1E0C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7" name="Rectangle 8697"/>
          <p:cNvSpPr>
            <a:spLocks noChangeArrowheads="1"/>
          </p:cNvSpPr>
          <p:nvPr/>
        </p:nvSpPr>
        <p:spPr bwMode="auto">
          <a:xfrm>
            <a:off x="2274888" y="3900487"/>
            <a:ext cx="4762" cy="500063"/>
          </a:xfrm>
          <a:prstGeom prst="rect">
            <a:avLst/>
          </a:prstGeom>
          <a:solidFill>
            <a:srgbClr val="C4E2C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8" name="Rectangle 8698"/>
          <p:cNvSpPr>
            <a:spLocks noChangeArrowheads="1"/>
          </p:cNvSpPr>
          <p:nvPr/>
        </p:nvSpPr>
        <p:spPr bwMode="auto">
          <a:xfrm>
            <a:off x="2279650" y="3900487"/>
            <a:ext cx="7938" cy="500063"/>
          </a:xfrm>
          <a:prstGeom prst="rect">
            <a:avLst/>
          </a:prstGeom>
          <a:solidFill>
            <a:srgbClr val="C7E4C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49" name="Rectangle 8699"/>
          <p:cNvSpPr>
            <a:spLocks noChangeArrowheads="1"/>
          </p:cNvSpPr>
          <p:nvPr/>
        </p:nvSpPr>
        <p:spPr bwMode="auto">
          <a:xfrm>
            <a:off x="2287588" y="3900487"/>
            <a:ext cx="6350" cy="500063"/>
          </a:xfrm>
          <a:prstGeom prst="rect">
            <a:avLst/>
          </a:prstGeom>
          <a:solidFill>
            <a:srgbClr val="CAE5C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0" name="Rectangle 8700"/>
          <p:cNvSpPr>
            <a:spLocks noChangeArrowheads="1"/>
          </p:cNvSpPr>
          <p:nvPr/>
        </p:nvSpPr>
        <p:spPr bwMode="auto">
          <a:xfrm>
            <a:off x="2293938" y="3900487"/>
            <a:ext cx="4762" cy="500063"/>
          </a:xfrm>
          <a:prstGeom prst="rect">
            <a:avLst/>
          </a:prstGeom>
          <a:solidFill>
            <a:srgbClr val="CEE7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1" name="Rectangle 8701"/>
          <p:cNvSpPr>
            <a:spLocks noChangeArrowheads="1"/>
          </p:cNvSpPr>
          <p:nvPr/>
        </p:nvSpPr>
        <p:spPr bwMode="auto">
          <a:xfrm>
            <a:off x="2298700" y="3900487"/>
            <a:ext cx="6350" cy="500063"/>
          </a:xfrm>
          <a:prstGeom prst="rect">
            <a:avLst/>
          </a:prstGeom>
          <a:solidFill>
            <a:srgbClr val="D1E8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2" name="Rectangle 8702"/>
          <p:cNvSpPr>
            <a:spLocks noChangeArrowheads="1"/>
          </p:cNvSpPr>
          <p:nvPr/>
        </p:nvSpPr>
        <p:spPr bwMode="auto">
          <a:xfrm>
            <a:off x="2305050" y="3900487"/>
            <a:ext cx="6350" cy="500063"/>
          </a:xfrm>
          <a:prstGeom prst="rect">
            <a:avLst/>
          </a:prstGeom>
          <a:solidFill>
            <a:srgbClr val="D4EAD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3" name="Rectangle 8703"/>
          <p:cNvSpPr>
            <a:spLocks noChangeArrowheads="1"/>
          </p:cNvSpPr>
          <p:nvPr/>
        </p:nvSpPr>
        <p:spPr bwMode="auto">
          <a:xfrm>
            <a:off x="2311400" y="3900487"/>
            <a:ext cx="6350" cy="500063"/>
          </a:xfrm>
          <a:prstGeom prst="rect">
            <a:avLst/>
          </a:prstGeom>
          <a:solidFill>
            <a:srgbClr val="D7EBD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4" name="Rectangle 8704"/>
          <p:cNvSpPr>
            <a:spLocks noChangeArrowheads="1"/>
          </p:cNvSpPr>
          <p:nvPr/>
        </p:nvSpPr>
        <p:spPr bwMode="auto">
          <a:xfrm>
            <a:off x="2317750" y="3900487"/>
            <a:ext cx="6350" cy="500063"/>
          </a:xfrm>
          <a:prstGeom prst="rect">
            <a:avLst/>
          </a:prstGeom>
          <a:solidFill>
            <a:srgbClr val="DAEDD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5" name="Rectangle 8705"/>
          <p:cNvSpPr>
            <a:spLocks noChangeArrowheads="1"/>
          </p:cNvSpPr>
          <p:nvPr/>
        </p:nvSpPr>
        <p:spPr bwMode="auto">
          <a:xfrm>
            <a:off x="2324100" y="3900487"/>
            <a:ext cx="6350" cy="500063"/>
          </a:xfrm>
          <a:prstGeom prst="rect">
            <a:avLst/>
          </a:prstGeom>
          <a:solidFill>
            <a:srgbClr val="DDEED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6" name="Rectangle 8706"/>
          <p:cNvSpPr>
            <a:spLocks noChangeArrowheads="1"/>
          </p:cNvSpPr>
          <p:nvPr/>
        </p:nvSpPr>
        <p:spPr bwMode="auto">
          <a:xfrm>
            <a:off x="2330450" y="3900487"/>
            <a:ext cx="6350" cy="500063"/>
          </a:xfrm>
          <a:prstGeom prst="rect">
            <a:avLst/>
          </a:prstGeom>
          <a:solidFill>
            <a:srgbClr val="E1EFE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7" name="Rectangle 8707"/>
          <p:cNvSpPr>
            <a:spLocks noChangeArrowheads="1"/>
          </p:cNvSpPr>
          <p:nvPr/>
        </p:nvSpPr>
        <p:spPr bwMode="auto">
          <a:xfrm>
            <a:off x="2336800" y="3900487"/>
            <a:ext cx="6350" cy="500063"/>
          </a:xfrm>
          <a:prstGeom prst="rect">
            <a:avLst/>
          </a:prstGeom>
          <a:solidFill>
            <a:srgbClr val="E4F1E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8" name="Rectangle 8708"/>
          <p:cNvSpPr>
            <a:spLocks noChangeArrowheads="1"/>
          </p:cNvSpPr>
          <p:nvPr/>
        </p:nvSpPr>
        <p:spPr bwMode="auto">
          <a:xfrm>
            <a:off x="2343150" y="3900487"/>
            <a:ext cx="6350" cy="500063"/>
          </a:xfrm>
          <a:prstGeom prst="rect">
            <a:avLst/>
          </a:prstGeom>
          <a:solidFill>
            <a:srgbClr val="E7F2E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59" name="Rectangle 8709"/>
          <p:cNvSpPr>
            <a:spLocks noChangeArrowheads="1"/>
          </p:cNvSpPr>
          <p:nvPr/>
        </p:nvSpPr>
        <p:spPr bwMode="auto">
          <a:xfrm>
            <a:off x="2349500" y="3900487"/>
            <a:ext cx="6350" cy="500063"/>
          </a:xfrm>
          <a:prstGeom prst="rect">
            <a:avLst/>
          </a:prstGeom>
          <a:solidFill>
            <a:srgbClr val="EAF4E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0" name="Rectangle 8710"/>
          <p:cNvSpPr>
            <a:spLocks noChangeArrowheads="1"/>
          </p:cNvSpPr>
          <p:nvPr/>
        </p:nvSpPr>
        <p:spPr bwMode="auto">
          <a:xfrm>
            <a:off x="2355850" y="3900487"/>
            <a:ext cx="6350" cy="500063"/>
          </a:xfrm>
          <a:prstGeom prst="rect">
            <a:avLst/>
          </a:prstGeom>
          <a:solidFill>
            <a:srgbClr val="EDF6E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1" name="Rectangle 8711"/>
          <p:cNvSpPr>
            <a:spLocks noChangeArrowheads="1"/>
          </p:cNvSpPr>
          <p:nvPr/>
        </p:nvSpPr>
        <p:spPr bwMode="auto">
          <a:xfrm>
            <a:off x="2362200" y="3900487"/>
            <a:ext cx="6350" cy="500063"/>
          </a:xfrm>
          <a:prstGeom prst="rect">
            <a:avLst/>
          </a:prstGeom>
          <a:solidFill>
            <a:srgbClr val="F0F7F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2" name="Rectangle 8712"/>
          <p:cNvSpPr>
            <a:spLocks noChangeArrowheads="1"/>
          </p:cNvSpPr>
          <p:nvPr/>
        </p:nvSpPr>
        <p:spPr bwMode="auto">
          <a:xfrm>
            <a:off x="2368550" y="3900487"/>
            <a:ext cx="6350" cy="500063"/>
          </a:xfrm>
          <a:prstGeom prst="rect">
            <a:avLst/>
          </a:prstGeom>
          <a:solidFill>
            <a:srgbClr val="F3F9F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3" name="Rectangle 8713"/>
          <p:cNvSpPr>
            <a:spLocks noChangeArrowheads="1"/>
          </p:cNvSpPr>
          <p:nvPr/>
        </p:nvSpPr>
        <p:spPr bwMode="auto">
          <a:xfrm>
            <a:off x="2374900" y="3900487"/>
            <a:ext cx="6350" cy="500063"/>
          </a:xfrm>
          <a:prstGeom prst="rect">
            <a:avLst/>
          </a:prstGeom>
          <a:solidFill>
            <a:srgbClr val="F6FAF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4" name="Rectangle 8714"/>
          <p:cNvSpPr>
            <a:spLocks noChangeArrowheads="1"/>
          </p:cNvSpPr>
          <p:nvPr/>
        </p:nvSpPr>
        <p:spPr bwMode="auto">
          <a:xfrm>
            <a:off x="2381250" y="3900487"/>
            <a:ext cx="6350" cy="500063"/>
          </a:xfrm>
          <a:prstGeom prst="rect">
            <a:avLst/>
          </a:prstGeom>
          <a:solidFill>
            <a:srgbClr val="F9FCF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5" name="Rectangle 8715"/>
          <p:cNvSpPr>
            <a:spLocks noChangeArrowheads="1"/>
          </p:cNvSpPr>
          <p:nvPr/>
        </p:nvSpPr>
        <p:spPr bwMode="auto">
          <a:xfrm>
            <a:off x="2387600" y="3900487"/>
            <a:ext cx="6350" cy="500063"/>
          </a:xfrm>
          <a:prstGeom prst="rect">
            <a:avLst/>
          </a:prstGeom>
          <a:solidFill>
            <a:srgbClr val="FCFDF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6" name="Rectangle 8716"/>
          <p:cNvSpPr>
            <a:spLocks noChangeArrowheads="1"/>
          </p:cNvSpPr>
          <p:nvPr/>
        </p:nvSpPr>
        <p:spPr bwMode="auto">
          <a:xfrm>
            <a:off x="2393950" y="3900487"/>
            <a:ext cx="6350" cy="5000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7" name="Rectangle 8717"/>
          <p:cNvSpPr>
            <a:spLocks noChangeArrowheads="1"/>
          </p:cNvSpPr>
          <p:nvPr/>
        </p:nvSpPr>
        <p:spPr bwMode="auto">
          <a:xfrm>
            <a:off x="2400300" y="3900487"/>
            <a:ext cx="4763" cy="500063"/>
          </a:xfrm>
          <a:prstGeom prst="rect">
            <a:avLst/>
          </a:prstGeom>
          <a:solidFill>
            <a:srgbClr val="FCFDF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8" name="Rectangle 8718"/>
          <p:cNvSpPr>
            <a:spLocks noChangeArrowheads="1"/>
          </p:cNvSpPr>
          <p:nvPr/>
        </p:nvSpPr>
        <p:spPr bwMode="auto">
          <a:xfrm>
            <a:off x="2405063" y="3900487"/>
            <a:ext cx="7937" cy="500063"/>
          </a:xfrm>
          <a:prstGeom prst="rect">
            <a:avLst/>
          </a:prstGeom>
          <a:solidFill>
            <a:srgbClr val="F9FCF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69" name="Rectangle 8719"/>
          <p:cNvSpPr>
            <a:spLocks noChangeArrowheads="1"/>
          </p:cNvSpPr>
          <p:nvPr/>
        </p:nvSpPr>
        <p:spPr bwMode="auto">
          <a:xfrm>
            <a:off x="2413000" y="3900487"/>
            <a:ext cx="4763" cy="500063"/>
          </a:xfrm>
          <a:prstGeom prst="rect">
            <a:avLst/>
          </a:prstGeom>
          <a:solidFill>
            <a:srgbClr val="F6FAF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0" name="Rectangle 8720"/>
          <p:cNvSpPr>
            <a:spLocks noChangeArrowheads="1"/>
          </p:cNvSpPr>
          <p:nvPr/>
        </p:nvSpPr>
        <p:spPr bwMode="auto">
          <a:xfrm>
            <a:off x="2417763" y="3900487"/>
            <a:ext cx="6350" cy="500063"/>
          </a:xfrm>
          <a:prstGeom prst="rect">
            <a:avLst/>
          </a:prstGeom>
          <a:solidFill>
            <a:srgbClr val="F3F9F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1" name="Rectangle 8721"/>
          <p:cNvSpPr>
            <a:spLocks noChangeArrowheads="1"/>
          </p:cNvSpPr>
          <p:nvPr/>
        </p:nvSpPr>
        <p:spPr bwMode="auto">
          <a:xfrm>
            <a:off x="2424113" y="3900487"/>
            <a:ext cx="6350" cy="500063"/>
          </a:xfrm>
          <a:prstGeom prst="rect">
            <a:avLst/>
          </a:prstGeom>
          <a:solidFill>
            <a:srgbClr val="F0F7F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2" name="Rectangle 8722"/>
          <p:cNvSpPr>
            <a:spLocks noChangeArrowheads="1"/>
          </p:cNvSpPr>
          <p:nvPr/>
        </p:nvSpPr>
        <p:spPr bwMode="auto">
          <a:xfrm>
            <a:off x="2430463" y="3900487"/>
            <a:ext cx="6350" cy="500063"/>
          </a:xfrm>
          <a:prstGeom prst="rect">
            <a:avLst/>
          </a:prstGeom>
          <a:solidFill>
            <a:srgbClr val="EDF6E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3" name="Rectangle 8723"/>
          <p:cNvSpPr>
            <a:spLocks noChangeArrowheads="1"/>
          </p:cNvSpPr>
          <p:nvPr/>
        </p:nvSpPr>
        <p:spPr bwMode="auto">
          <a:xfrm>
            <a:off x="2436813" y="3900487"/>
            <a:ext cx="6350" cy="500063"/>
          </a:xfrm>
          <a:prstGeom prst="rect">
            <a:avLst/>
          </a:prstGeom>
          <a:solidFill>
            <a:srgbClr val="EAF4E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4" name="Rectangle 8724"/>
          <p:cNvSpPr>
            <a:spLocks noChangeArrowheads="1"/>
          </p:cNvSpPr>
          <p:nvPr/>
        </p:nvSpPr>
        <p:spPr bwMode="auto">
          <a:xfrm>
            <a:off x="2443163" y="3900487"/>
            <a:ext cx="6350" cy="500063"/>
          </a:xfrm>
          <a:prstGeom prst="rect">
            <a:avLst/>
          </a:prstGeom>
          <a:solidFill>
            <a:srgbClr val="E7F2E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5" name="Rectangle 8725"/>
          <p:cNvSpPr>
            <a:spLocks noChangeArrowheads="1"/>
          </p:cNvSpPr>
          <p:nvPr/>
        </p:nvSpPr>
        <p:spPr bwMode="auto">
          <a:xfrm>
            <a:off x="2449513" y="3900487"/>
            <a:ext cx="6350" cy="500063"/>
          </a:xfrm>
          <a:prstGeom prst="rect">
            <a:avLst/>
          </a:prstGeom>
          <a:solidFill>
            <a:srgbClr val="E4F1E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6" name="Rectangle 8726"/>
          <p:cNvSpPr>
            <a:spLocks noChangeArrowheads="1"/>
          </p:cNvSpPr>
          <p:nvPr/>
        </p:nvSpPr>
        <p:spPr bwMode="auto">
          <a:xfrm>
            <a:off x="2455863" y="3900487"/>
            <a:ext cx="6350" cy="500063"/>
          </a:xfrm>
          <a:prstGeom prst="rect">
            <a:avLst/>
          </a:prstGeom>
          <a:solidFill>
            <a:srgbClr val="E0EFE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7" name="Rectangle 8727"/>
          <p:cNvSpPr>
            <a:spLocks noChangeArrowheads="1"/>
          </p:cNvSpPr>
          <p:nvPr/>
        </p:nvSpPr>
        <p:spPr bwMode="auto">
          <a:xfrm>
            <a:off x="2462213" y="3900487"/>
            <a:ext cx="6350" cy="500063"/>
          </a:xfrm>
          <a:prstGeom prst="rect">
            <a:avLst/>
          </a:prstGeom>
          <a:solidFill>
            <a:srgbClr val="DDEED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8" name="Rectangle 8728"/>
          <p:cNvSpPr>
            <a:spLocks noChangeArrowheads="1"/>
          </p:cNvSpPr>
          <p:nvPr/>
        </p:nvSpPr>
        <p:spPr bwMode="auto">
          <a:xfrm>
            <a:off x="2468563" y="3900487"/>
            <a:ext cx="6350" cy="500063"/>
          </a:xfrm>
          <a:prstGeom prst="rect">
            <a:avLst/>
          </a:prstGeom>
          <a:solidFill>
            <a:srgbClr val="DAEDD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79" name="Rectangle 8729"/>
          <p:cNvSpPr>
            <a:spLocks noChangeArrowheads="1"/>
          </p:cNvSpPr>
          <p:nvPr/>
        </p:nvSpPr>
        <p:spPr bwMode="auto">
          <a:xfrm>
            <a:off x="2474913" y="3900487"/>
            <a:ext cx="6350" cy="500063"/>
          </a:xfrm>
          <a:prstGeom prst="rect">
            <a:avLst/>
          </a:prstGeom>
          <a:solidFill>
            <a:srgbClr val="D7EBD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0" name="Rectangle 8730"/>
          <p:cNvSpPr>
            <a:spLocks noChangeArrowheads="1"/>
          </p:cNvSpPr>
          <p:nvPr/>
        </p:nvSpPr>
        <p:spPr bwMode="auto">
          <a:xfrm>
            <a:off x="2481263" y="3900487"/>
            <a:ext cx="6350" cy="500063"/>
          </a:xfrm>
          <a:prstGeom prst="rect">
            <a:avLst/>
          </a:prstGeom>
          <a:solidFill>
            <a:srgbClr val="D4EAD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1" name="Rectangle 8731"/>
          <p:cNvSpPr>
            <a:spLocks noChangeArrowheads="1"/>
          </p:cNvSpPr>
          <p:nvPr/>
        </p:nvSpPr>
        <p:spPr bwMode="auto">
          <a:xfrm>
            <a:off x="2487613" y="3900487"/>
            <a:ext cx="6350" cy="500063"/>
          </a:xfrm>
          <a:prstGeom prst="rect">
            <a:avLst/>
          </a:prstGeom>
          <a:solidFill>
            <a:srgbClr val="D1E8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2" name="Rectangle 8732"/>
          <p:cNvSpPr>
            <a:spLocks noChangeArrowheads="1"/>
          </p:cNvSpPr>
          <p:nvPr/>
        </p:nvSpPr>
        <p:spPr bwMode="auto">
          <a:xfrm>
            <a:off x="2493963" y="3900487"/>
            <a:ext cx="6350" cy="500063"/>
          </a:xfrm>
          <a:prstGeom prst="rect">
            <a:avLst/>
          </a:prstGeom>
          <a:solidFill>
            <a:srgbClr val="CEE7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3" name="Rectangle 8733"/>
          <p:cNvSpPr>
            <a:spLocks noChangeArrowheads="1"/>
          </p:cNvSpPr>
          <p:nvPr/>
        </p:nvSpPr>
        <p:spPr bwMode="auto">
          <a:xfrm>
            <a:off x="2500313" y="3900487"/>
            <a:ext cx="6350" cy="500063"/>
          </a:xfrm>
          <a:prstGeom prst="rect">
            <a:avLst/>
          </a:prstGeom>
          <a:solidFill>
            <a:srgbClr val="CAE5C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4" name="Rectangle 8734"/>
          <p:cNvSpPr>
            <a:spLocks noChangeArrowheads="1"/>
          </p:cNvSpPr>
          <p:nvPr/>
        </p:nvSpPr>
        <p:spPr bwMode="auto">
          <a:xfrm>
            <a:off x="2506663" y="3900487"/>
            <a:ext cx="4762" cy="500063"/>
          </a:xfrm>
          <a:prstGeom prst="rect">
            <a:avLst/>
          </a:prstGeom>
          <a:solidFill>
            <a:srgbClr val="C7E4C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5" name="Rectangle 8735"/>
          <p:cNvSpPr>
            <a:spLocks noChangeArrowheads="1"/>
          </p:cNvSpPr>
          <p:nvPr/>
        </p:nvSpPr>
        <p:spPr bwMode="auto">
          <a:xfrm>
            <a:off x="2511425" y="3900487"/>
            <a:ext cx="7938" cy="500063"/>
          </a:xfrm>
          <a:prstGeom prst="rect">
            <a:avLst/>
          </a:prstGeom>
          <a:solidFill>
            <a:srgbClr val="C4E2C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6" name="Rectangle 8736"/>
          <p:cNvSpPr>
            <a:spLocks noChangeArrowheads="1"/>
          </p:cNvSpPr>
          <p:nvPr/>
        </p:nvSpPr>
        <p:spPr bwMode="auto">
          <a:xfrm>
            <a:off x="2519363" y="3900487"/>
            <a:ext cx="6350" cy="500063"/>
          </a:xfrm>
          <a:prstGeom prst="rect">
            <a:avLst/>
          </a:prstGeom>
          <a:solidFill>
            <a:srgbClr val="C1E0C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7" name="Rectangle 8737"/>
          <p:cNvSpPr>
            <a:spLocks noChangeArrowheads="1"/>
          </p:cNvSpPr>
          <p:nvPr/>
        </p:nvSpPr>
        <p:spPr bwMode="auto">
          <a:xfrm>
            <a:off x="2525713" y="3900487"/>
            <a:ext cx="4762" cy="500063"/>
          </a:xfrm>
          <a:prstGeom prst="rect">
            <a:avLst/>
          </a:prstGeom>
          <a:solidFill>
            <a:srgbClr val="BEDFB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8" name="Rectangle 8738"/>
          <p:cNvSpPr>
            <a:spLocks noChangeArrowheads="1"/>
          </p:cNvSpPr>
          <p:nvPr/>
        </p:nvSpPr>
        <p:spPr bwMode="auto">
          <a:xfrm>
            <a:off x="2530475" y="3900487"/>
            <a:ext cx="7938" cy="500063"/>
          </a:xfrm>
          <a:prstGeom prst="rect">
            <a:avLst/>
          </a:prstGeom>
          <a:solidFill>
            <a:srgbClr val="BBDDB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89" name="Rectangle 8739"/>
          <p:cNvSpPr>
            <a:spLocks noChangeArrowheads="1"/>
          </p:cNvSpPr>
          <p:nvPr/>
        </p:nvSpPr>
        <p:spPr bwMode="auto">
          <a:xfrm>
            <a:off x="2538413" y="3900487"/>
            <a:ext cx="4762" cy="500063"/>
          </a:xfrm>
          <a:prstGeom prst="rect">
            <a:avLst/>
          </a:prstGeom>
          <a:solidFill>
            <a:srgbClr val="B8DCB8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0" name="Rectangle 8740"/>
          <p:cNvSpPr>
            <a:spLocks noChangeArrowheads="1"/>
          </p:cNvSpPr>
          <p:nvPr/>
        </p:nvSpPr>
        <p:spPr bwMode="auto">
          <a:xfrm>
            <a:off x="2543175" y="3900487"/>
            <a:ext cx="6350" cy="500063"/>
          </a:xfrm>
          <a:prstGeom prst="rect">
            <a:avLst/>
          </a:prstGeom>
          <a:solidFill>
            <a:srgbClr val="B5DAB5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1" name="Rectangle 8741"/>
          <p:cNvSpPr>
            <a:spLocks noChangeArrowheads="1"/>
          </p:cNvSpPr>
          <p:nvPr/>
        </p:nvSpPr>
        <p:spPr bwMode="auto">
          <a:xfrm>
            <a:off x="2549525" y="3900487"/>
            <a:ext cx="6350" cy="500063"/>
          </a:xfrm>
          <a:prstGeom prst="rect">
            <a:avLst/>
          </a:prstGeom>
          <a:solidFill>
            <a:srgbClr val="B2D9B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2" name="Rectangle 8742"/>
          <p:cNvSpPr>
            <a:spLocks noChangeArrowheads="1"/>
          </p:cNvSpPr>
          <p:nvPr/>
        </p:nvSpPr>
        <p:spPr bwMode="auto">
          <a:xfrm>
            <a:off x="2555875" y="3900487"/>
            <a:ext cx="6350" cy="500063"/>
          </a:xfrm>
          <a:prstGeom prst="rect">
            <a:avLst/>
          </a:prstGeom>
          <a:solidFill>
            <a:srgbClr val="AFD7A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3" name="Rectangle 8743"/>
          <p:cNvSpPr>
            <a:spLocks noChangeArrowheads="1"/>
          </p:cNvSpPr>
          <p:nvPr/>
        </p:nvSpPr>
        <p:spPr bwMode="auto">
          <a:xfrm>
            <a:off x="2562225" y="3900487"/>
            <a:ext cx="6350" cy="500063"/>
          </a:xfrm>
          <a:prstGeom prst="rect">
            <a:avLst/>
          </a:prstGeom>
          <a:solidFill>
            <a:srgbClr val="ACD5A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4" name="Rectangle 8744"/>
          <p:cNvSpPr>
            <a:spLocks noChangeArrowheads="1"/>
          </p:cNvSpPr>
          <p:nvPr/>
        </p:nvSpPr>
        <p:spPr bwMode="auto">
          <a:xfrm>
            <a:off x="2568575" y="3900487"/>
            <a:ext cx="6350" cy="500063"/>
          </a:xfrm>
          <a:prstGeom prst="rect">
            <a:avLst/>
          </a:prstGeom>
          <a:solidFill>
            <a:srgbClr val="A9D4A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5" name="Rectangle 8745"/>
          <p:cNvSpPr>
            <a:spLocks noChangeArrowheads="1"/>
          </p:cNvSpPr>
          <p:nvPr/>
        </p:nvSpPr>
        <p:spPr bwMode="auto">
          <a:xfrm>
            <a:off x="2574925" y="3900487"/>
            <a:ext cx="6350" cy="500063"/>
          </a:xfrm>
          <a:prstGeom prst="rect">
            <a:avLst/>
          </a:prstGeom>
          <a:solidFill>
            <a:srgbClr val="A6D2A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6" name="Rectangle 8746"/>
          <p:cNvSpPr>
            <a:spLocks noChangeArrowheads="1"/>
          </p:cNvSpPr>
          <p:nvPr/>
        </p:nvSpPr>
        <p:spPr bwMode="auto">
          <a:xfrm>
            <a:off x="2581275" y="3900487"/>
            <a:ext cx="6350" cy="500063"/>
          </a:xfrm>
          <a:prstGeom prst="rect">
            <a:avLst/>
          </a:prstGeom>
          <a:solidFill>
            <a:srgbClr val="A2D1A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7" name="Rectangle 8747"/>
          <p:cNvSpPr>
            <a:spLocks noChangeArrowheads="1"/>
          </p:cNvSpPr>
          <p:nvPr/>
        </p:nvSpPr>
        <p:spPr bwMode="auto">
          <a:xfrm>
            <a:off x="2587625" y="3900487"/>
            <a:ext cx="6350" cy="500063"/>
          </a:xfrm>
          <a:prstGeom prst="rect">
            <a:avLst/>
          </a:prstGeom>
          <a:solidFill>
            <a:srgbClr val="9FCF9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8" name="Rectangle 8748"/>
          <p:cNvSpPr>
            <a:spLocks noChangeArrowheads="1"/>
          </p:cNvSpPr>
          <p:nvPr/>
        </p:nvSpPr>
        <p:spPr bwMode="auto">
          <a:xfrm>
            <a:off x="2593975" y="3900487"/>
            <a:ext cx="6350" cy="500063"/>
          </a:xfrm>
          <a:prstGeom prst="rect">
            <a:avLst/>
          </a:prstGeom>
          <a:solidFill>
            <a:srgbClr val="9CCE9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099" name="Rectangle 8749"/>
          <p:cNvSpPr>
            <a:spLocks noChangeArrowheads="1"/>
          </p:cNvSpPr>
          <p:nvPr/>
        </p:nvSpPr>
        <p:spPr bwMode="auto">
          <a:xfrm>
            <a:off x="2600325" y="3900487"/>
            <a:ext cx="6350" cy="500063"/>
          </a:xfrm>
          <a:prstGeom prst="rect">
            <a:avLst/>
          </a:prstGeom>
          <a:solidFill>
            <a:srgbClr val="99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00" name="Rectangle 8750"/>
          <p:cNvSpPr>
            <a:spLocks noChangeArrowheads="1"/>
          </p:cNvSpPr>
          <p:nvPr/>
        </p:nvSpPr>
        <p:spPr bwMode="auto">
          <a:xfrm>
            <a:off x="2606675" y="3900487"/>
            <a:ext cx="6350" cy="500063"/>
          </a:xfrm>
          <a:prstGeom prst="rect">
            <a:avLst/>
          </a:prstGeom>
          <a:solidFill>
            <a:srgbClr val="96CA9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01" name="Rectangle 8751"/>
          <p:cNvSpPr>
            <a:spLocks noChangeArrowheads="1"/>
          </p:cNvSpPr>
          <p:nvPr/>
        </p:nvSpPr>
        <p:spPr bwMode="auto">
          <a:xfrm>
            <a:off x="2613025" y="3900487"/>
            <a:ext cx="6350" cy="500063"/>
          </a:xfrm>
          <a:prstGeom prst="rect">
            <a:avLst/>
          </a:prstGeom>
          <a:solidFill>
            <a:srgbClr val="93C99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02" name="Rectangle 8752"/>
          <p:cNvSpPr>
            <a:spLocks noChangeArrowheads="1"/>
          </p:cNvSpPr>
          <p:nvPr/>
        </p:nvSpPr>
        <p:spPr bwMode="auto">
          <a:xfrm>
            <a:off x="2619375" y="3900487"/>
            <a:ext cx="6350" cy="500063"/>
          </a:xfrm>
          <a:prstGeom prst="rect">
            <a:avLst/>
          </a:prstGeom>
          <a:solidFill>
            <a:srgbClr val="90C79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03" name="Rectangle 8753"/>
          <p:cNvSpPr>
            <a:spLocks noChangeArrowheads="1"/>
          </p:cNvSpPr>
          <p:nvPr/>
        </p:nvSpPr>
        <p:spPr bwMode="auto">
          <a:xfrm>
            <a:off x="2625725" y="3900487"/>
            <a:ext cx="6350" cy="500063"/>
          </a:xfrm>
          <a:prstGeom prst="rect">
            <a:avLst/>
          </a:prstGeom>
          <a:solidFill>
            <a:srgbClr val="8DC68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04" name="Rectangle 8754"/>
          <p:cNvSpPr>
            <a:spLocks noChangeArrowheads="1"/>
          </p:cNvSpPr>
          <p:nvPr/>
        </p:nvSpPr>
        <p:spPr bwMode="auto">
          <a:xfrm>
            <a:off x="2632075" y="3900487"/>
            <a:ext cx="4763" cy="500063"/>
          </a:xfrm>
          <a:prstGeom prst="rect">
            <a:avLst/>
          </a:prstGeom>
          <a:solidFill>
            <a:srgbClr val="8AC48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05" name="Rectangle 8755"/>
          <p:cNvSpPr>
            <a:spLocks noChangeArrowheads="1"/>
          </p:cNvSpPr>
          <p:nvPr/>
        </p:nvSpPr>
        <p:spPr bwMode="auto">
          <a:xfrm>
            <a:off x="2636838" y="3900487"/>
            <a:ext cx="7937" cy="500063"/>
          </a:xfrm>
          <a:prstGeom prst="rect">
            <a:avLst/>
          </a:prstGeom>
          <a:solidFill>
            <a:srgbClr val="87C38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06" name="Rectangle 8756"/>
          <p:cNvSpPr>
            <a:spLocks noChangeArrowheads="1"/>
          </p:cNvSpPr>
          <p:nvPr/>
        </p:nvSpPr>
        <p:spPr bwMode="auto">
          <a:xfrm>
            <a:off x="2644775" y="3900487"/>
            <a:ext cx="4763" cy="500063"/>
          </a:xfrm>
          <a:prstGeom prst="rect">
            <a:avLst/>
          </a:prstGeom>
          <a:solidFill>
            <a:srgbClr val="84C18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grpSp>
        <p:nvGrpSpPr>
          <p:cNvPr id="2" name="Group 8757"/>
          <p:cNvGrpSpPr>
            <a:grpSpLocks/>
          </p:cNvGrpSpPr>
          <p:nvPr/>
        </p:nvGrpSpPr>
        <p:grpSpPr bwMode="auto">
          <a:xfrm>
            <a:off x="1805212" y="3828076"/>
            <a:ext cx="921787" cy="1491271"/>
            <a:chOff x="6280" y="2887"/>
            <a:chExt cx="1368" cy="1830"/>
          </a:xfrm>
          <a:solidFill>
            <a:srgbClr val="92D050"/>
          </a:solidFill>
        </p:grpSpPr>
        <p:sp>
          <p:nvSpPr>
            <p:cNvPr id="5277" name="Rectangle 8758"/>
            <p:cNvSpPr>
              <a:spLocks noChangeArrowheads="1"/>
            </p:cNvSpPr>
            <p:nvPr/>
          </p:nvSpPr>
          <p:spPr bwMode="auto">
            <a:xfrm>
              <a:off x="7357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78" name="Rectangle 8759"/>
            <p:cNvSpPr>
              <a:spLocks noChangeArrowheads="1"/>
            </p:cNvSpPr>
            <p:nvPr/>
          </p:nvSpPr>
          <p:spPr bwMode="auto">
            <a:xfrm>
              <a:off x="7366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79" name="Rectangle 8760"/>
            <p:cNvSpPr>
              <a:spLocks noChangeArrowheads="1"/>
            </p:cNvSpPr>
            <p:nvPr/>
          </p:nvSpPr>
          <p:spPr bwMode="auto">
            <a:xfrm>
              <a:off x="7376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0" name="Rectangle 8761"/>
            <p:cNvSpPr>
              <a:spLocks noChangeArrowheads="1"/>
            </p:cNvSpPr>
            <p:nvPr/>
          </p:nvSpPr>
          <p:spPr bwMode="auto">
            <a:xfrm>
              <a:off x="7385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1" name="Rectangle 8762"/>
            <p:cNvSpPr>
              <a:spLocks noChangeArrowheads="1"/>
            </p:cNvSpPr>
            <p:nvPr/>
          </p:nvSpPr>
          <p:spPr bwMode="auto">
            <a:xfrm>
              <a:off x="7394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2" name="Rectangle 8763"/>
            <p:cNvSpPr>
              <a:spLocks noChangeArrowheads="1"/>
            </p:cNvSpPr>
            <p:nvPr/>
          </p:nvSpPr>
          <p:spPr bwMode="auto">
            <a:xfrm>
              <a:off x="7403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3" name="Rectangle 8764"/>
            <p:cNvSpPr>
              <a:spLocks noChangeArrowheads="1"/>
            </p:cNvSpPr>
            <p:nvPr/>
          </p:nvSpPr>
          <p:spPr bwMode="auto">
            <a:xfrm>
              <a:off x="7413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4" name="Rectangle 8765"/>
            <p:cNvSpPr>
              <a:spLocks noChangeArrowheads="1"/>
            </p:cNvSpPr>
            <p:nvPr/>
          </p:nvSpPr>
          <p:spPr bwMode="auto">
            <a:xfrm>
              <a:off x="7422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5" name="Rectangle 8766"/>
            <p:cNvSpPr>
              <a:spLocks noChangeArrowheads="1"/>
            </p:cNvSpPr>
            <p:nvPr/>
          </p:nvSpPr>
          <p:spPr bwMode="auto">
            <a:xfrm>
              <a:off x="7431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6" name="Rectangle 8767"/>
            <p:cNvSpPr>
              <a:spLocks noChangeArrowheads="1"/>
            </p:cNvSpPr>
            <p:nvPr/>
          </p:nvSpPr>
          <p:spPr bwMode="auto">
            <a:xfrm>
              <a:off x="7441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7" name="Rectangle 8768"/>
            <p:cNvSpPr>
              <a:spLocks noChangeArrowheads="1"/>
            </p:cNvSpPr>
            <p:nvPr/>
          </p:nvSpPr>
          <p:spPr bwMode="auto">
            <a:xfrm>
              <a:off x="7450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8" name="Rectangle 8769"/>
            <p:cNvSpPr>
              <a:spLocks noChangeArrowheads="1"/>
            </p:cNvSpPr>
            <p:nvPr/>
          </p:nvSpPr>
          <p:spPr bwMode="auto">
            <a:xfrm>
              <a:off x="7459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89" name="Rectangle 8770"/>
            <p:cNvSpPr>
              <a:spLocks noChangeArrowheads="1"/>
            </p:cNvSpPr>
            <p:nvPr/>
          </p:nvSpPr>
          <p:spPr bwMode="auto">
            <a:xfrm>
              <a:off x="7469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0" name="Rectangle 8771"/>
            <p:cNvSpPr>
              <a:spLocks noChangeArrowheads="1"/>
            </p:cNvSpPr>
            <p:nvPr/>
          </p:nvSpPr>
          <p:spPr bwMode="auto">
            <a:xfrm>
              <a:off x="7478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1" name="Rectangle 8772"/>
            <p:cNvSpPr>
              <a:spLocks noChangeArrowheads="1"/>
            </p:cNvSpPr>
            <p:nvPr/>
          </p:nvSpPr>
          <p:spPr bwMode="auto">
            <a:xfrm>
              <a:off x="7487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2" name="Rectangle 8773"/>
            <p:cNvSpPr>
              <a:spLocks noChangeArrowheads="1"/>
            </p:cNvSpPr>
            <p:nvPr/>
          </p:nvSpPr>
          <p:spPr bwMode="auto">
            <a:xfrm>
              <a:off x="7496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3" name="Rectangle 8774"/>
            <p:cNvSpPr>
              <a:spLocks noChangeArrowheads="1"/>
            </p:cNvSpPr>
            <p:nvPr/>
          </p:nvSpPr>
          <p:spPr bwMode="auto">
            <a:xfrm>
              <a:off x="7506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4" name="Rectangle 8775"/>
            <p:cNvSpPr>
              <a:spLocks noChangeArrowheads="1"/>
            </p:cNvSpPr>
            <p:nvPr/>
          </p:nvSpPr>
          <p:spPr bwMode="auto">
            <a:xfrm>
              <a:off x="7515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5" name="Rectangle 8776"/>
            <p:cNvSpPr>
              <a:spLocks noChangeArrowheads="1"/>
            </p:cNvSpPr>
            <p:nvPr/>
          </p:nvSpPr>
          <p:spPr bwMode="auto">
            <a:xfrm>
              <a:off x="7524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6" name="Rectangle 8777"/>
            <p:cNvSpPr>
              <a:spLocks noChangeArrowheads="1"/>
            </p:cNvSpPr>
            <p:nvPr/>
          </p:nvSpPr>
          <p:spPr bwMode="auto">
            <a:xfrm>
              <a:off x="7534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7" name="Rectangle 8778"/>
            <p:cNvSpPr>
              <a:spLocks noChangeArrowheads="1"/>
            </p:cNvSpPr>
            <p:nvPr/>
          </p:nvSpPr>
          <p:spPr bwMode="auto">
            <a:xfrm>
              <a:off x="7543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8" name="Rectangle 8779"/>
            <p:cNvSpPr>
              <a:spLocks noChangeArrowheads="1"/>
            </p:cNvSpPr>
            <p:nvPr/>
          </p:nvSpPr>
          <p:spPr bwMode="auto">
            <a:xfrm>
              <a:off x="7552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299" name="Rectangle 8780"/>
            <p:cNvSpPr>
              <a:spLocks noChangeArrowheads="1"/>
            </p:cNvSpPr>
            <p:nvPr/>
          </p:nvSpPr>
          <p:spPr bwMode="auto">
            <a:xfrm>
              <a:off x="7562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0" name="Rectangle 8781"/>
            <p:cNvSpPr>
              <a:spLocks noChangeArrowheads="1"/>
            </p:cNvSpPr>
            <p:nvPr/>
          </p:nvSpPr>
          <p:spPr bwMode="auto">
            <a:xfrm>
              <a:off x="7571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1" name="Rectangle 8782"/>
            <p:cNvSpPr>
              <a:spLocks noChangeArrowheads="1"/>
            </p:cNvSpPr>
            <p:nvPr/>
          </p:nvSpPr>
          <p:spPr bwMode="auto">
            <a:xfrm>
              <a:off x="7580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2" name="Rectangle 8783"/>
            <p:cNvSpPr>
              <a:spLocks noChangeArrowheads="1"/>
            </p:cNvSpPr>
            <p:nvPr/>
          </p:nvSpPr>
          <p:spPr bwMode="auto">
            <a:xfrm>
              <a:off x="6371" y="2993"/>
              <a:ext cx="1209" cy="593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3" name="Freeform 8784"/>
            <p:cNvSpPr>
              <a:spLocks/>
            </p:cNvSpPr>
            <p:nvPr/>
          </p:nvSpPr>
          <p:spPr bwMode="auto">
            <a:xfrm>
              <a:off x="6311" y="2887"/>
              <a:ext cx="1337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100"/>
                </a:cxn>
                <a:cxn ang="0">
                  <a:pos x="1260" y="100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100">
                  <a:moveTo>
                    <a:pt x="0" y="0"/>
                  </a:moveTo>
                  <a:lnTo>
                    <a:pt x="78" y="100"/>
                  </a:lnTo>
                  <a:lnTo>
                    <a:pt x="1260" y="100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4" name="Freeform 8785"/>
            <p:cNvSpPr>
              <a:spLocks/>
            </p:cNvSpPr>
            <p:nvPr/>
          </p:nvSpPr>
          <p:spPr bwMode="auto">
            <a:xfrm>
              <a:off x="6311" y="2887"/>
              <a:ext cx="1337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100"/>
                </a:cxn>
                <a:cxn ang="0">
                  <a:pos x="1260" y="100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100">
                  <a:moveTo>
                    <a:pt x="0" y="0"/>
                  </a:moveTo>
                  <a:lnTo>
                    <a:pt x="78" y="100"/>
                  </a:lnTo>
                  <a:lnTo>
                    <a:pt x="1260" y="100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5" name="Freeform 8786"/>
            <p:cNvSpPr>
              <a:spLocks/>
            </p:cNvSpPr>
            <p:nvPr/>
          </p:nvSpPr>
          <p:spPr bwMode="auto">
            <a:xfrm>
              <a:off x="6311" y="2887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4"/>
                </a:cxn>
                <a:cxn ang="0">
                  <a:pos x="78" y="100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4"/>
                  </a:lnTo>
                  <a:lnTo>
                    <a:pt x="78" y="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6" name="Freeform 8787"/>
            <p:cNvSpPr>
              <a:spLocks/>
            </p:cNvSpPr>
            <p:nvPr/>
          </p:nvSpPr>
          <p:spPr bwMode="auto">
            <a:xfrm>
              <a:off x="6311" y="2887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4"/>
                </a:cxn>
                <a:cxn ang="0">
                  <a:pos x="78" y="100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4"/>
                  </a:lnTo>
                  <a:lnTo>
                    <a:pt x="78" y="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7" name="Freeform 8788"/>
            <p:cNvSpPr>
              <a:spLocks/>
            </p:cNvSpPr>
            <p:nvPr/>
          </p:nvSpPr>
          <p:spPr bwMode="auto">
            <a:xfrm>
              <a:off x="6311" y="3581"/>
              <a:ext cx="1337" cy="98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1337" y="98"/>
                </a:cxn>
                <a:cxn ang="0">
                  <a:pos x="1260" y="0"/>
                </a:cxn>
                <a:cxn ang="0">
                  <a:pos x="78" y="0"/>
                </a:cxn>
                <a:cxn ang="0">
                  <a:pos x="0" y="98"/>
                </a:cxn>
              </a:cxnLst>
              <a:rect l="0" t="0" r="r" b="b"/>
              <a:pathLst>
                <a:path w="1337" h="98">
                  <a:moveTo>
                    <a:pt x="0" y="98"/>
                  </a:moveTo>
                  <a:lnTo>
                    <a:pt x="1337" y="98"/>
                  </a:lnTo>
                  <a:lnTo>
                    <a:pt x="1260" y="0"/>
                  </a:lnTo>
                  <a:lnTo>
                    <a:pt x="78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8" name="Freeform 8789"/>
            <p:cNvSpPr>
              <a:spLocks/>
            </p:cNvSpPr>
            <p:nvPr/>
          </p:nvSpPr>
          <p:spPr bwMode="auto">
            <a:xfrm>
              <a:off x="6311" y="3581"/>
              <a:ext cx="1337" cy="98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1337" y="98"/>
                </a:cxn>
                <a:cxn ang="0">
                  <a:pos x="1260" y="0"/>
                </a:cxn>
                <a:cxn ang="0">
                  <a:pos x="78" y="0"/>
                </a:cxn>
                <a:cxn ang="0">
                  <a:pos x="0" y="98"/>
                </a:cxn>
              </a:cxnLst>
              <a:rect l="0" t="0" r="r" b="b"/>
              <a:pathLst>
                <a:path w="1337" h="98">
                  <a:moveTo>
                    <a:pt x="0" y="98"/>
                  </a:moveTo>
                  <a:lnTo>
                    <a:pt x="1337" y="98"/>
                  </a:lnTo>
                  <a:lnTo>
                    <a:pt x="1260" y="0"/>
                  </a:lnTo>
                  <a:lnTo>
                    <a:pt x="78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09" name="Freeform 8790"/>
            <p:cNvSpPr>
              <a:spLocks/>
            </p:cNvSpPr>
            <p:nvPr/>
          </p:nvSpPr>
          <p:spPr bwMode="auto">
            <a:xfrm>
              <a:off x="7571" y="2887"/>
              <a:ext cx="77" cy="792"/>
            </a:xfrm>
            <a:custGeom>
              <a:avLst/>
              <a:gdLst/>
              <a:ahLst/>
              <a:cxnLst>
                <a:cxn ang="0">
                  <a:pos x="77" y="792"/>
                </a:cxn>
                <a:cxn ang="0">
                  <a:pos x="77" y="0"/>
                </a:cxn>
                <a:cxn ang="0">
                  <a:pos x="0" y="100"/>
                </a:cxn>
                <a:cxn ang="0">
                  <a:pos x="0" y="694"/>
                </a:cxn>
                <a:cxn ang="0">
                  <a:pos x="77" y="792"/>
                </a:cxn>
              </a:cxnLst>
              <a:rect l="0" t="0" r="r" b="b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4"/>
                  </a:lnTo>
                  <a:lnTo>
                    <a:pt x="77" y="7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0" name="Freeform 8791"/>
            <p:cNvSpPr>
              <a:spLocks/>
            </p:cNvSpPr>
            <p:nvPr/>
          </p:nvSpPr>
          <p:spPr bwMode="auto">
            <a:xfrm>
              <a:off x="7571" y="2887"/>
              <a:ext cx="77" cy="792"/>
            </a:xfrm>
            <a:custGeom>
              <a:avLst/>
              <a:gdLst/>
              <a:ahLst/>
              <a:cxnLst>
                <a:cxn ang="0">
                  <a:pos x="77" y="792"/>
                </a:cxn>
                <a:cxn ang="0">
                  <a:pos x="77" y="0"/>
                </a:cxn>
                <a:cxn ang="0">
                  <a:pos x="0" y="100"/>
                </a:cxn>
                <a:cxn ang="0">
                  <a:pos x="0" y="694"/>
                </a:cxn>
                <a:cxn ang="0">
                  <a:pos x="77" y="792"/>
                </a:cxn>
              </a:cxnLst>
              <a:rect l="0" t="0" r="r" b="b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4"/>
                  </a:lnTo>
                  <a:lnTo>
                    <a:pt x="77" y="792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1" name="Rectangle 8792"/>
            <p:cNvSpPr>
              <a:spLocks noChangeArrowheads="1"/>
            </p:cNvSpPr>
            <p:nvPr/>
          </p:nvSpPr>
          <p:spPr bwMode="auto">
            <a:xfrm>
              <a:off x="6311" y="2887"/>
              <a:ext cx="1337" cy="792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2" name="Rectangle 8793"/>
            <p:cNvSpPr>
              <a:spLocks noChangeArrowheads="1"/>
            </p:cNvSpPr>
            <p:nvPr/>
          </p:nvSpPr>
          <p:spPr bwMode="auto">
            <a:xfrm>
              <a:off x="6389" y="2987"/>
              <a:ext cx="1182" cy="594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3" name="Line 8794"/>
            <p:cNvSpPr>
              <a:spLocks noChangeShapeType="1"/>
            </p:cNvSpPr>
            <p:nvPr/>
          </p:nvSpPr>
          <p:spPr bwMode="auto">
            <a:xfrm>
              <a:off x="6311" y="2887"/>
              <a:ext cx="78" cy="100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4" name="Line 8795"/>
            <p:cNvSpPr>
              <a:spLocks noChangeShapeType="1"/>
            </p:cNvSpPr>
            <p:nvPr/>
          </p:nvSpPr>
          <p:spPr bwMode="auto">
            <a:xfrm flipV="1">
              <a:off x="6311" y="3581"/>
              <a:ext cx="78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5" name="Line 8796"/>
            <p:cNvSpPr>
              <a:spLocks noChangeShapeType="1"/>
            </p:cNvSpPr>
            <p:nvPr/>
          </p:nvSpPr>
          <p:spPr bwMode="auto">
            <a:xfrm flipH="1" flipV="1">
              <a:off x="7571" y="3581"/>
              <a:ext cx="77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6" name="Line 8797"/>
            <p:cNvSpPr>
              <a:spLocks noChangeShapeType="1"/>
            </p:cNvSpPr>
            <p:nvPr/>
          </p:nvSpPr>
          <p:spPr bwMode="auto">
            <a:xfrm flipH="1">
              <a:off x="7571" y="2887"/>
              <a:ext cx="77" cy="100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7" name="Freeform 8798"/>
            <p:cNvSpPr>
              <a:spLocks/>
            </p:cNvSpPr>
            <p:nvPr/>
          </p:nvSpPr>
          <p:spPr bwMode="auto">
            <a:xfrm>
              <a:off x="6311" y="2887"/>
              <a:ext cx="1337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100"/>
                </a:cxn>
                <a:cxn ang="0">
                  <a:pos x="1260" y="100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100">
                  <a:moveTo>
                    <a:pt x="0" y="0"/>
                  </a:moveTo>
                  <a:lnTo>
                    <a:pt x="78" y="100"/>
                  </a:lnTo>
                  <a:lnTo>
                    <a:pt x="1260" y="100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8" name="Freeform 8799"/>
            <p:cNvSpPr>
              <a:spLocks/>
            </p:cNvSpPr>
            <p:nvPr/>
          </p:nvSpPr>
          <p:spPr bwMode="auto">
            <a:xfrm>
              <a:off x="6311" y="2887"/>
              <a:ext cx="1337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100"/>
                </a:cxn>
                <a:cxn ang="0">
                  <a:pos x="1260" y="100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100">
                  <a:moveTo>
                    <a:pt x="0" y="0"/>
                  </a:moveTo>
                  <a:lnTo>
                    <a:pt x="78" y="100"/>
                  </a:lnTo>
                  <a:lnTo>
                    <a:pt x="1260" y="100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19" name="Freeform 8800"/>
            <p:cNvSpPr>
              <a:spLocks/>
            </p:cNvSpPr>
            <p:nvPr/>
          </p:nvSpPr>
          <p:spPr bwMode="auto">
            <a:xfrm>
              <a:off x="6311" y="2887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4"/>
                </a:cxn>
                <a:cxn ang="0">
                  <a:pos x="78" y="100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4"/>
                  </a:lnTo>
                  <a:lnTo>
                    <a:pt x="78" y="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0" name="Freeform 8801"/>
            <p:cNvSpPr>
              <a:spLocks/>
            </p:cNvSpPr>
            <p:nvPr/>
          </p:nvSpPr>
          <p:spPr bwMode="auto">
            <a:xfrm>
              <a:off x="6311" y="2887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4"/>
                </a:cxn>
                <a:cxn ang="0">
                  <a:pos x="78" y="100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4"/>
                  </a:lnTo>
                  <a:lnTo>
                    <a:pt x="78" y="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1" name="Freeform 8802"/>
            <p:cNvSpPr>
              <a:spLocks/>
            </p:cNvSpPr>
            <p:nvPr/>
          </p:nvSpPr>
          <p:spPr bwMode="auto">
            <a:xfrm>
              <a:off x="6311" y="3581"/>
              <a:ext cx="1337" cy="98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1337" y="98"/>
                </a:cxn>
                <a:cxn ang="0">
                  <a:pos x="1260" y="0"/>
                </a:cxn>
                <a:cxn ang="0">
                  <a:pos x="78" y="0"/>
                </a:cxn>
                <a:cxn ang="0">
                  <a:pos x="0" y="98"/>
                </a:cxn>
              </a:cxnLst>
              <a:rect l="0" t="0" r="r" b="b"/>
              <a:pathLst>
                <a:path w="1337" h="98">
                  <a:moveTo>
                    <a:pt x="0" y="98"/>
                  </a:moveTo>
                  <a:lnTo>
                    <a:pt x="1337" y="98"/>
                  </a:lnTo>
                  <a:lnTo>
                    <a:pt x="1260" y="0"/>
                  </a:lnTo>
                  <a:lnTo>
                    <a:pt x="78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2" name="Freeform 8803"/>
            <p:cNvSpPr>
              <a:spLocks/>
            </p:cNvSpPr>
            <p:nvPr/>
          </p:nvSpPr>
          <p:spPr bwMode="auto">
            <a:xfrm>
              <a:off x="6311" y="3581"/>
              <a:ext cx="1337" cy="98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1337" y="98"/>
                </a:cxn>
                <a:cxn ang="0">
                  <a:pos x="1260" y="0"/>
                </a:cxn>
                <a:cxn ang="0">
                  <a:pos x="78" y="0"/>
                </a:cxn>
                <a:cxn ang="0">
                  <a:pos x="0" y="98"/>
                </a:cxn>
              </a:cxnLst>
              <a:rect l="0" t="0" r="r" b="b"/>
              <a:pathLst>
                <a:path w="1337" h="98">
                  <a:moveTo>
                    <a:pt x="0" y="98"/>
                  </a:moveTo>
                  <a:lnTo>
                    <a:pt x="1337" y="98"/>
                  </a:lnTo>
                  <a:lnTo>
                    <a:pt x="1260" y="0"/>
                  </a:lnTo>
                  <a:lnTo>
                    <a:pt x="78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3" name="Freeform 8804"/>
            <p:cNvSpPr>
              <a:spLocks/>
            </p:cNvSpPr>
            <p:nvPr/>
          </p:nvSpPr>
          <p:spPr bwMode="auto">
            <a:xfrm>
              <a:off x="7571" y="2887"/>
              <a:ext cx="77" cy="792"/>
            </a:xfrm>
            <a:custGeom>
              <a:avLst/>
              <a:gdLst/>
              <a:ahLst/>
              <a:cxnLst>
                <a:cxn ang="0">
                  <a:pos x="77" y="792"/>
                </a:cxn>
                <a:cxn ang="0">
                  <a:pos x="77" y="0"/>
                </a:cxn>
                <a:cxn ang="0">
                  <a:pos x="0" y="100"/>
                </a:cxn>
                <a:cxn ang="0">
                  <a:pos x="0" y="694"/>
                </a:cxn>
                <a:cxn ang="0">
                  <a:pos x="77" y="792"/>
                </a:cxn>
              </a:cxnLst>
              <a:rect l="0" t="0" r="r" b="b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4"/>
                  </a:lnTo>
                  <a:lnTo>
                    <a:pt x="77" y="7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4" name="Freeform 8805"/>
            <p:cNvSpPr>
              <a:spLocks/>
            </p:cNvSpPr>
            <p:nvPr/>
          </p:nvSpPr>
          <p:spPr bwMode="auto">
            <a:xfrm>
              <a:off x="7571" y="2887"/>
              <a:ext cx="77" cy="792"/>
            </a:xfrm>
            <a:custGeom>
              <a:avLst/>
              <a:gdLst/>
              <a:ahLst/>
              <a:cxnLst>
                <a:cxn ang="0">
                  <a:pos x="77" y="792"/>
                </a:cxn>
                <a:cxn ang="0">
                  <a:pos x="77" y="0"/>
                </a:cxn>
                <a:cxn ang="0">
                  <a:pos x="0" y="100"/>
                </a:cxn>
                <a:cxn ang="0">
                  <a:pos x="0" y="694"/>
                </a:cxn>
                <a:cxn ang="0">
                  <a:pos x="77" y="792"/>
                </a:cxn>
              </a:cxnLst>
              <a:rect l="0" t="0" r="r" b="b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4"/>
                  </a:lnTo>
                  <a:lnTo>
                    <a:pt x="77" y="792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5" name="Rectangle 8806"/>
            <p:cNvSpPr>
              <a:spLocks noChangeArrowheads="1"/>
            </p:cNvSpPr>
            <p:nvPr/>
          </p:nvSpPr>
          <p:spPr bwMode="auto">
            <a:xfrm>
              <a:off x="6311" y="2887"/>
              <a:ext cx="1337" cy="792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6" name="Rectangle 8807"/>
            <p:cNvSpPr>
              <a:spLocks noChangeArrowheads="1"/>
            </p:cNvSpPr>
            <p:nvPr/>
          </p:nvSpPr>
          <p:spPr bwMode="auto">
            <a:xfrm>
              <a:off x="6389" y="2987"/>
              <a:ext cx="1182" cy="594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7" name="Line 8808"/>
            <p:cNvSpPr>
              <a:spLocks noChangeShapeType="1"/>
            </p:cNvSpPr>
            <p:nvPr/>
          </p:nvSpPr>
          <p:spPr bwMode="auto">
            <a:xfrm>
              <a:off x="6311" y="2887"/>
              <a:ext cx="78" cy="100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8" name="Line 8809"/>
            <p:cNvSpPr>
              <a:spLocks noChangeShapeType="1"/>
            </p:cNvSpPr>
            <p:nvPr/>
          </p:nvSpPr>
          <p:spPr bwMode="auto">
            <a:xfrm flipV="1">
              <a:off x="6311" y="3581"/>
              <a:ext cx="78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29" name="Line 8810"/>
            <p:cNvSpPr>
              <a:spLocks noChangeShapeType="1"/>
            </p:cNvSpPr>
            <p:nvPr/>
          </p:nvSpPr>
          <p:spPr bwMode="auto">
            <a:xfrm flipH="1" flipV="1">
              <a:off x="7571" y="3581"/>
              <a:ext cx="77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0" name="Line 8811"/>
            <p:cNvSpPr>
              <a:spLocks noChangeShapeType="1"/>
            </p:cNvSpPr>
            <p:nvPr/>
          </p:nvSpPr>
          <p:spPr bwMode="auto">
            <a:xfrm flipH="1">
              <a:off x="7571" y="2887"/>
              <a:ext cx="77" cy="100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1" name="Rectangle 8812"/>
            <p:cNvSpPr>
              <a:spLocks noChangeArrowheads="1"/>
            </p:cNvSpPr>
            <p:nvPr/>
          </p:nvSpPr>
          <p:spPr bwMode="auto">
            <a:xfrm>
              <a:off x="6492" y="3162"/>
              <a:ext cx="1080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1000"/>
                </a:spcAft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Arial" pitchFamily="34" charset="0"/>
                </a:rPr>
                <a:t>Cost Tracking</a:t>
              </a:r>
              <a:endParaRPr lang="en-US" sz="2000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2" name="Rectangle 8813"/>
            <p:cNvSpPr>
              <a:spLocks noChangeArrowheads="1"/>
            </p:cNvSpPr>
            <p:nvPr/>
          </p:nvSpPr>
          <p:spPr bwMode="auto">
            <a:xfrm>
              <a:off x="6325" y="4017"/>
              <a:ext cx="18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3" name="Rectangle 8814"/>
            <p:cNvSpPr>
              <a:spLocks noChangeArrowheads="1"/>
            </p:cNvSpPr>
            <p:nvPr/>
          </p:nvSpPr>
          <p:spPr bwMode="auto">
            <a:xfrm>
              <a:off x="634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4" name="Rectangle 8815"/>
            <p:cNvSpPr>
              <a:spLocks noChangeArrowheads="1"/>
            </p:cNvSpPr>
            <p:nvPr/>
          </p:nvSpPr>
          <p:spPr bwMode="auto">
            <a:xfrm>
              <a:off x="6352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5" name="Rectangle 8816"/>
            <p:cNvSpPr>
              <a:spLocks noChangeArrowheads="1"/>
            </p:cNvSpPr>
            <p:nvPr/>
          </p:nvSpPr>
          <p:spPr bwMode="auto">
            <a:xfrm>
              <a:off x="636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6" name="Rectangle 8817"/>
            <p:cNvSpPr>
              <a:spLocks noChangeArrowheads="1"/>
            </p:cNvSpPr>
            <p:nvPr/>
          </p:nvSpPr>
          <p:spPr bwMode="auto">
            <a:xfrm>
              <a:off x="637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7" name="Rectangle 8818"/>
            <p:cNvSpPr>
              <a:spLocks noChangeArrowheads="1"/>
            </p:cNvSpPr>
            <p:nvPr/>
          </p:nvSpPr>
          <p:spPr bwMode="auto">
            <a:xfrm>
              <a:off x="6380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8" name="Rectangle 8819"/>
            <p:cNvSpPr>
              <a:spLocks noChangeArrowheads="1"/>
            </p:cNvSpPr>
            <p:nvPr/>
          </p:nvSpPr>
          <p:spPr bwMode="auto">
            <a:xfrm>
              <a:off x="639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39" name="Rectangle 8820"/>
            <p:cNvSpPr>
              <a:spLocks noChangeArrowheads="1"/>
            </p:cNvSpPr>
            <p:nvPr/>
          </p:nvSpPr>
          <p:spPr bwMode="auto">
            <a:xfrm>
              <a:off x="639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0" name="Rectangle 8821"/>
            <p:cNvSpPr>
              <a:spLocks noChangeArrowheads="1"/>
            </p:cNvSpPr>
            <p:nvPr/>
          </p:nvSpPr>
          <p:spPr bwMode="auto">
            <a:xfrm>
              <a:off x="6408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1" name="Rectangle 8822"/>
            <p:cNvSpPr>
              <a:spLocks noChangeArrowheads="1"/>
            </p:cNvSpPr>
            <p:nvPr/>
          </p:nvSpPr>
          <p:spPr bwMode="auto">
            <a:xfrm>
              <a:off x="641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2" name="Rectangle 8823"/>
            <p:cNvSpPr>
              <a:spLocks noChangeArrowheads="1"/>
            </p:cNvSpPr>
            <p:nvPr/>
          </p:nvSpPr>
          <p:spPr bwMode="auto">
            <a:xfrm>
              <a:off x="642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3" name="Rectangle 8824"/>
            <p:cNvSpPr>
              <a:spLocks noChangeArrowheads="1"/>
            </p:cNvSpPr>
            <p:nvPr/>
          </p:nvSpPr>
          <p:spPr bwMode="auto">
            <a:xfrm>
              <a:off x="643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4" name="Rectangle 8825"/>
            <p:cNvSpPr>
              <a:spLocks noChangeArrowheads="1"/>
            </p:cNvSpPr>
            <p:nvPr/>
          </p:nvSpPr>
          <p:spPr bwMode="auto">
            <a:xfrm>
              <a:off x="6445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5" name="Rectangle 8826"/>
            <p:cNvSpPr>
              <a:spLocks noChangeArrowheads="1"/>
            </p:cNvSpPr>
            <p:nvPr/>
          </p:nvSpPr>
          <p:spPr bwMode="auto">
            <a:xfrm>
              <a:off x="645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6" name="Rectangle 8827"/>
            <p:cNvSpPr>
              <a:spLocks noChangeArrowheads="1"/>
            </p:cNvSpPr>
            <p:nvPr/>
          </p:nvSpPr>
          <p:spPr bwMode="auto">
            <a:xfrm>
              <a:off x="646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7" name="Rectangle 8828"/>
            <p:cNvSpPr>
              <a:spLocks noChangeArrowheads="1"/>
            </p:cNvSpPr>
            <p:nvPr/>
          </p:nvSpPr>
          <p:spPr bwMode="auto">
            <a:xfrm>
              <a:off x="6473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8" name="Rectangle 8829"/>
            <p:cNvSpPr>
              <a:spLocks noChangeArrowheads="1"/>
            </p:cNvSpPr>
            <p:nvPr/>
          </p:nvSpPr>
          <p:spPr bwMode="auto">
            <a:xfrm>
              <a:off x="648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49" name="Rectangle 8830"/>
            <p:cNvSpPr>
              <a:spLocks noChangeArrowheads="1"/>
            </p:cNvSpPr>
            <p:nvPr/>
          </p:nvSpPr>
          <p:spPr bwMode="auto">
            <a:xfrm>
              <a:off x="649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0" name="Rectangle 8831"/>
            <p:cNvSpPr>
              <a:spLocks noChangeArrowheads="1"/>
            </p:cNvSpPr>
            <p:nvPr/>
          </p:nvSpPr>
          <p:spPr bwMode="auto">
            <a:xfrm>
              <a:off x="650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1" name="Rectangle 8832"/>
            <p:cNvSpPr>
              <a:spLocks noChangeArrowheads="1"/>
            </p:cNvSpPr>
            <p:nvPr/>
          </p:nvSpPr>
          <p:spPr bwMode="auto">
            <a:xfrm>
              <a:off x="651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2" name="Rectangle 8833"/>
            <p:cNvSpPr>
              <a:spLocks noChangeArrowheads="1"/>
            </p:cNvSpPr>
            <p:nvPr/>
          </p:nvSpPr>
          <p:spPr bwMode="auto">
            <a:xfrm>
              <a:off x="652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3" name="Rectangle 8834"/>
            <p:cNvSpPr>
              <a:spLocks noChangeArrowheads="1"/>
            </p:cNvSpPr>
            <p:nvPr/>
          </p:nvSpPr>
          <p:spPr bwMode="auto">
            <a:xfrm>
              <a:off x="652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4" name="Rectangle 8835"/>
            <p:cNvSpPr>
              <a:spLocks noChangeArrowheads="1"/>
            </p:cNvSpPr>
            <p:nvPr/>
          </p:nvSpPr>
          <p:spPr bwMode="auto">
            <a:xfrm>
              <a:off x="6538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5" name="Rectangle 8836"/>
            <p:cNvSpPr>
              <a:spLocks noChangeArrowheads="1"/>
            </p:cNvSpPr>
            <p:nvPr/>
          </p:nvSpPr>
          <p:spPr bwMode="auto">
            <a:xfrm>
              <a:off x="654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6" name="Rectangle 8837"/>
            <p:cNvSpPr>
              <a:spLocks noChangeArrowheads="1"/>
            </p:cNvSpPr>
            <p:nvPr/>
          </p:nvSpPr>
          <p:spPr bwMode="auto">
            <a:xfrm>
              <a:off x="655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7" name="Rectangle 8838"/>
            <p:cNvSpPr>
              <a:spLocks noChangeArrowheads="1"/>
            </p:cNvSpPr>
            <p:nvPr/>
          </p:nvSpPr>
          <p:spPr bwMode="auto">
            <a:xfrm>
              <a:off x="6566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8" name="Rectangle 8839"/>
            <p:cNvSpPr>
              <a:spLocks noChangeArrowheads="1"/>
            </p:cNvSpPr>
            <p:nvPr/>
          </p:nvSpPr>
          <p:spPr bwMode="auto">
            <a:xfrm>
              <a:off x="657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59" name="Rectangle 8840"/>
            <p:cNvSpPr>
              <a:spLocks noChangeArrowheads="1"/>
            </p:cNvSpPr>
            <p:nvPr/>
          </p:nvSpPr>
          <p:spPr bwMode="auto">
            <a:xfrm>
              <a:off x="658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0" name="Rectangle 8841"/>
            <p:cNvSpPr>
              <a:spLocks noChangeArrowheads="1"/>
            </p:cNvSpPr>
            <p:nvPr/>
          </p:nvSpPr>
          <p:spPr bwMode="auto">
            <a:xfrm>
              <a:off x="6594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1" name="Rectangle 8842"/>
            <p:cNvSpPr>
              <a:spLocks noChangeArrowheads="1"/>
            </p:cNvSpPr>
            <p:nvPr/>
          </p:nvSpPr>
          <p:spPr bwMode="auto">
            <a:xfrm>
              <a:off x="660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2" name="Rectangle 8843"/>
            <p:cNvSpPr>
              <a:spLocks noChangeArrowheads="1"/>
            </p:cNvSpPr>
            <p:nvPr/>
          </p:nvSpPr>
          <p:spPr bwMode="auto">
            <a:xfrm>
              <a:off x="661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3" name="Rectangle 8844"/>
            <p:cNvSpPr>
              <a:spLocks noChangeArrowheads="1"/>
            </p:cNvSpPr>
            <p:nvPr/>
          </p:nvSpPr>
          <p:spPr bwMode="auto">
            <a:xfrm>
              <a:off x="662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4" name="Rectangle 8845"/>
            <p:cNvSpPr>
              <a:spLocks noChangeArrowheads="1"/>
            </p:cNvSpPr>
            <p:nvPr/>
          </p:nvSpPr>
          <p:spPr bwMode="auto">
            <a:xfrm>
              <a:off x="663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5" name="Rectangle 8846"/>
            <p:cNvSpPr>
              <a:spLocks noChangeArrowheads="1"/>
            </p:cNvSpPr>
            <p:nvPr/>
          </p:nvSpPr>
          <p:spPr bwMode="auto">
            <a:xfrm>
              <a:off x="664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6" name="Rectangle 8847"/>
            <p:cNvSpPr>
              <a:spLocks noChangeArrowheads="1"/>
            </p:cNvSpPr>
            <p:nvPr/>
          </p:nvSpPr>
          <p:spPr bwMode="auto">
            <a:xfrm>
              <a:off x="665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7" name="Rectangle 8848"/>
            <p:cNvSpPr>
              <a:spLocks noChangeArrowheads="1"/>
            </p:cNvSpPr>
            <p:nvPr/>
          </p:nvSpPr>
          <p:spPr bwMode="auto">
            <a:xfrm>
              <a:off x="6659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8" name="Rectangle 8849"/>
            <p:cNvSpPr>
              <a:spLocks noChangeArrowheads="1"/>
            </p:cNvSpPr>
            <p:nvPr/>
          </p:nvSpPr>
          <p:spPr bwMode="auto">
            <a:xfrm>
              <a:off x="666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69" name="Rectangle 8850"/>
            <p:cNvSpPr>
              <a:spLocks noChangeArrowheads="1"/>
            </p:cNvSpPr>
            <p:nvPr/>
          </p:nvSpPr>
          <p:spPr bwMode="auto">
            <a:xfrm>
              <a:off x="667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0" name="Rectangle 8851"/>
            <p:cNvSpPr>
              <a:spLocks noChangeArrowheads="1"/>
            </p:cNvSpPr>
            <p:nvPr/>
          </p:nvSpPr>
          <p:spPr bwMode="auto">
            <a:xfrm>
              <a:off x="6687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1" name="Rectangle 8852"/>
            <p:cNvSpPr>
              <a:spLocks noChangeArrowheads="1"/>
            </p:cNvSpPr>
            <p:nvPr/>
          </p:nvSpPr>
          <p:spPr bwMode="auto">
            <a:xfrm>
              <a:off x="669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2" name="Rectangle 8853"/>
            <p:cNvSpPr>
              <a:spLocks noChangeArrowheads="1"/>
            </p:cNvSpPr>
            <p:nvPr/>
          </p:nvSpPr>
          <p:spPr bwMode="auto">
            <a:xfrm>
              <a:off x="670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3" name="Rectangle 8854"/>
            <p:cNvSpPr>
              <a:spLocks noChangeArrowheads="1"/>
            </p:cNvSpPr>
            <p:nvPr/>
          </p:nvSpPr>
          <p:spPr bwMode="auto">
            <a:xfrm>
              <a:off x="6715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4" name="Rectangle 8855"/>
            <p:cNvSpPr>
              <a:spLocks noChangeArrowheads="1"/>
            </p:cNvSpPr>
            <p:nvPr/>
          </p:nvSpPr>
          <p:spPr bwMode="auto">
            <a:xfrm>
              <a:off x="672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5" name="Rectangle 8856"/>
            <p:cNvSpPr>
              <a:spLocks noChangeArrowheads="1"/>
            </p:cNvSpPr>
            <p:nvPr/>
          </p:nvSpPr>
          <p:spPr bwMode="auto">
            <a:xfrm>
              <a:off x="673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6" name="Rectangle 8857"/>
            <p:cNvSpPr>
              <a:spLocks noChangeArrowheads="1"/>
            </p:cNvSpPr>
            <p:nvPr/>
          </p:nvSpPr>
          <p:spPr bwMode="auto">
            <a:xfrm>
              <a:off x="674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7" name="Rectangle 8858"/>
            <p:cNvSpPr>
              <a:spLocks noChangeArrowheads="1"/>
            </p:cNvSpPr>
            <p:nvPr/>
          </p:nvSpPr>
          <p:spPr bwMode="auto">
            <a:xfrm>
              <a:off x="6752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8" name="Rectangle 8859"/>
            <p:cNvSpPr>
              <a:spLocks noChangeArrowheads="1"/>
            </p:cNvSpPr>
            <p:nvPr/>
          </p:nvSpPr>
          <p:spPr bwMode="auto">
            <a:xfrm>
              <a:off x="676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79" name="Rectangle 8860"/>
            <p:cNvSpPr>
              <a:spLocks noChangeArrowheads="1"/>
            </p:cNvSpPr>
            <p:nvPr/>
          </p:nvSpPr>
          <p:spPr bwMode="auto">
            <a:xfrm>
              <a:off x="677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0" name="Rectangle 8861"/>
            <p:cNvSpPr>
              <a:spLocks noChangeArrowheads="1"/>
            </p:cNvSpPr>
            <p:nvPr/>
          </p:nvSpPr>
          <p:spPr bwMode="auto">
            <a:xfrm>
              <a:off x="6780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1" name="Rectangle 8862"/>
            <p:cNvSpPr>
              <a:spLocks noChangeArrowheads="1"/>
            </p:cNvSpPr>
            <p:nvPr/>
          </p:nvSpPr>
          <p:spPr bwMode="auto">
            <a:xfrm>
              <a:off x="679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2" name="Rectangle 8863"/>
            <p:cNvSpPr>
              <a:spLocks noChangeArrowheads="1"/>
            </p:cNvSpPr>
            <p:nvPr/>
          </p:nvSpPr>
          <p:spPr bwMode="auto">
            <a:xfrm>
              <a:off x="679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3" name="Rectangle 8864"/>
            <p:cNvSpPr>
              <a:spLocks noChangeArrowheads="1"/>
            </p:cNvSpPr>
            <p:nvPr/>
          </p:nvSpPr>
          <p:spPr bwMode="auto">
            <a:xfrm>
              <a:off x="6808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4" name="Rectangle 8865"/>
            <p:cNvSpPr>
              <a:spLocks noChangeArrowheads="1"/>
            </p:cNvSpPr>
            <p:nvPr/>
          </p:nvSpPr>
          <p:spPr bwMode="auto">
            <a:xfrm>
              <a:off x="681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5" name="Rectangle 8866"/>
            <p:cNvSpPr>
              <a:spLocks noChangeArrowheads="1"/>
            </p:cNvSpPr>
            <p:nvPr/>
          </p:nvSpPr>
          <p:spPr bwMode="auto">
            <a:xfrm>
              <a:off x="682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6" name="Rectangle 8867"/>
            <p:cNvSpPr>
              <a:spLocks noChangeArrowheads="1"/>
            </p:cNvSpPr>
            <p:nvPr/>
          </p:nvSpPr>
          <p:spPr bwMode="auto">
            <a:xfrm>
              <a:off x="683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7" name="Rectangle 8868"/>
            <p:cNvSpPr>
              <a:spLocks noChangeArrowheads="1"/>
            </p:cNvSpPr>
            <p:nvPr/>
          </p:nvSpPr>
          <p:spPr bwMode="auto">
            <a:xfrm>
              <a:off x="6845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8" name="Rectangle 8869"/>
            <p:cNvSpPr>
              <a:spLocks noChangeArrowheads="1"/>
            </p:cNvSpPr>
            <p:nvPr/>
          </p:nvSpPr>
          <p:spPr bwMode="auto">
            <a:xfrm>
              <a:off x="685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89" name="Rectangle 8870"/>
            <p:cNvSpPr>
              <a:spLocks noChangeArrowheads="1"/>
            </p:cNvSpPr>
            <p:nvPr/>
          </p:nvSpPr>
          <p:spPr bwMode="auto">
            <a:xfrm>
              <a:off x="686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0" name="Rectangle 8871"/>
            <p:cNvSpPr>
              <a:spLocks noChangeArrowheads="1"/>
            </p:cNvSpPr>
            <p:nvPr/>
          </p:nvSpPr>
          <p:spPr bwMode="auto">
            <a:xfrm>
              <a:off x="6873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1" name="Rectangle 8872"/>
            <p:cNvSpPr>
              <a:spLocks noChangeArrowheads="1"/>
            </p:cNvSpPr>
            <p:nvPr/>
          </p:nvSpPr>
          <p:spPr bwMode="auto">
            <a:xfrm>
              <a:off x="688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2" name="Rectangle 8873"/>
            <p:cNvSpPr>
              <a:spLocks noChangeArrowheads="1"/>
            </p:cNvSpPr>
            <p:nvPr/>
          </p:nvSpPr>
          <p:spPr bwMode="auto">
            <a:xfrm>
              <a:off x="689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3" name="Rectangle 8874"/>
            <p:cNvSpPr>
              <a:spLocks noChangeArrowheads="1"/>
            </p:cNvSpPr>
            <p:nvPr/>
          </p:nvSpPr>
          <p:spPr bwMode="auto">
            <a:xfrm>
              <a:off x="690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4" name="Rectangle 8875"/>
            <p:cNvSpPr>
              <a:spLocks noChangeArrowheads="1"/>
            </p:cNvSpPr>
            <p:nvPr/>
          </p:nvSpPr>
          <p:spPr bwMode="auto">
            <a:xfrm>
              <a:off x="691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5" name="Rectangle 8876"/>
            <p:cNvSpPr>
              <a:spLocks noChangeArrowheads="1"/>
            </p:cNvSpPr>
            <p:nvPr/>
          </p:nvSpPr>
          <p:spPr bwMode="auto">
            <a:xfrm>
              <a:off x="692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6" name="Rectangle 8877"/>
            <p:cNvSpPr>
              <a:spLocks noChangeArrowheads="1"/>
            </p:cNvSpPr>
            <p:nvPr/>
          </p:nvSpPr>
          <p:spPr bwMode="auto">
            <a:xfrm>
              <a:off x="692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7" name="Rectangle 8878"/>
            <p:cNvSpPr>
              <a:spLocks noChangeArrowheads="1"/>
            </p:cNvSpPr>
            <p:nvPr/>
          </p:nvSpPr>
          <p:spPr bwMode="auto">
            <a:xfrm>
              <a:off x="6938" y="4017"/>
              <a:ext cx="1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8" name="Rectangle 8879"/>
            <p:cNvSpPr>
              <a:spLocks noChangeArrowheads="1"/>
            </p:cNvSpPr>
            <p:nvPr/>
          </p:nvSpPr>
          <p:spPr bwMode="auto">
            <a:xfrm>
              <a:off x="695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399" name="Rectangle 8880"/>
            <p:cNvSpPr>
              <a:spLocks noChangeArrowheads="1"/>
            </p:cNvSpPr>
            <p:nvPr/>
          </p:nvSpPr>
          <p:spPr bwMode="auto">
            <a:xfrm>
              <a:off x="6966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0" name="Rectangle 8881"/>
            <p:cNvSpPr>
              <a:spLocks noChangeArrowheads="1"/>
            </p:cNvSpPr>
            <p:nvPr/>
          </p:nvSpPr>
          <p:spPr bwMode="auto">
            <a:xfrm>
              <a:off x="697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1" name="Rectangle 8882"/>
            <p:cNvSpPr>
              <a:spLocks noChangeArrowheads="1"/>
            </p:cNvSpPr>
            <p:nvPr/>
          </p:nvSpPr>
          <p:spPr bwMode="auto">
            <a:xfrm>
              <a:off x="698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2" name="Rectangle 8883"/>
            <p:cNvSpPr>
              <a:spLocks noChangeArrowheads="1"/>
            </p:cNvSpPr>
            <p:nvPr/>
          </p:nvSpPr>
          <p:spPr bwMode="auto">
            <a:xfrm>
              <a:off x="6994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3" name="Rectangle 8884"/>
            <p:cNvSpPr>
              <a:spLocks noChangeArrowheads="1"/>
            </p:cNvSpPr>
            <p:nvPr/>
          </p:nvSpPr>
          <p:spPr bwMode="auto">
            <a:xfrm>
              <a:off x="700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4" name="Rectangle 8885"/>
            <p:cNvSpPr>
              <a:spLocks noChangeArrowheads="1"/>
            </p:cNvSpPr>
            <p:nvPr/>
          </p:nvSpPr>
          <p:spPr bwMode="auto">
            <a:xfrm>
              <a:off x="701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5" name="Rectangle 8886"/>
            <p:cNvSpPr>
              <a:spLocks noChangeArrowheads="1"/>
            </p:cNvSpPr>
            <p:nvPr/>
          </p:nvSpPr>
          <p:spPr bwMode="auto">
            <a:xfrm>
              <a:off x="702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6" name="Rectangle 8887"/>
            <p:cNvSpPr>
              <a:spLocks noChangeArrowheads="1"/>
            </p:cNvSpPr>
            <p:nvPr/>
          </p:nvSpPr>
          <p:spPr bwMode="auto">
            <a:xfrm>
              <a:off x="703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7" name="Rectangle 8888"/>
            <p:cNvSpPr>
              <a:spLocks noChangeArrowheads="1"/>
            </p:cNvSpPr>
            <p:nvPr/>
          </p:nvSpPr>
          <p:spPr bwMode="auto">
            <a:xfrm>
              <a:off x="704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8" name="Rectangle 8889"/>
            <p:cNvSpPr>
              <a:spLocks noChangeArrowheads="1"/>
            </p:cNvSpPr>
            <p:nvPr/>
          </p:nvSpPr>
          <p:spPr bwMode="auto">
            <a:xfrm>
              <a:off x="705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09" name="Rectangle 8890"/>
            <p:cNvSpPr>
              <a:spLocks noChangeArrowheads="1"/>
            </p:cNvSpPr>
            <p:nvPr/>
          </p:nvSpPr>
          <p:spPr bwMode="auto">
            <a:xfrm>
              <a:off x="7059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0" name="Rectangle 8891"/>
            <p:cNvSpPr>
              <a:spLocks noChangeArrowheads="1"/>
            </p:cNvSpPr>
            <p:nvPr/>
          </p:nvSpPr>
          <p:spPr bwMode="auto">
            <a:xfrm>
              <a:off x="706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1" name="Rectangle 8892"/>
            <p:cNvSpPr>
              <a:spLocks noChangeArrowheads="1"/>
            </p:cNvSpPr>
            <p:nvPr/>
          </p:nvSpPr>
          <p:spPr bwMode="auto">
            <a:xfrm>
              <a:off x="707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2" name="Rectangle 8893"/>
            <p:cNvSpPr>
              <a:spLocks noChangeArrowheads="1"/>
            </p:cNvSpPr>
            <p:nvPr/>
          </p:nvSpPr>
          <p:spPr bwMode="auto">
            <a:xfrm>
              <a:off x="7087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3" name="Rectangle 8894"/>
            <p:cNvSpPr>
              <a:spLocks noChangeArrowheads="1"/>
            </p:cNvSpPr>
            <p:nvPr/>
          </p:nvSpPr>
          <p:spPr bwMode="auto">
            <a:xfrm>
              <a:off x="709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4" name="Rectangle 8895"/>
            <p:cNvSpPr>
              <a:spLocks noChangeArrowheads="1"/>
            </p:cNvSpPr>
            <p:nvPr/>
          </p:nvSpPr>
          <p:spPr bwMode="auto">
            <a:xfrm>
              <a:off x="710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5" name="Rectangle 8896"/>
            <p:cNvSpPr>
              <a:spLocks noChangeArrowheads="1"/>
            </p:cNvSpPr>
            <p:nvPr/>
          </p:nvSpPr>
          <p:spPr bwMode="auto">
            <a:xfrm>
              <a:off x="711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6" name="Rectangle 8897"/>
            <p:cNvSpPr>
              <a:spLocks noChangeArrowheads="1"/>
            </p:cNvSpPr>
            <p:nvPr/>
          </p:nvSpPr>
          <p:spPr bwMode="auto">
            <a:xfrm>
              <a:off x="7124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7" name="Rectangle 8898"/>
            <p:cNvSpPr>
              <a:spLocks noChangeArrowheads="1"/>
            </p:cNvSpPr>
            <p:nvPr/>
          </p:nvSpPr>
          <p:spPr bwMode="auto">
            <a:xfrm>
              <a:off x="713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8" name="Rectangle 8899"/>
            <p:cNvSpPr>
              <a:spLocks noChangeArrowheads="1"/>
            </p:cNvSpPr>
            <p:nvPr/>
          </p:nvSpPr>
          <p:spPr bwMode="auto">
            <a:xfrm>
              <a:off x="714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19" name="Rectangle 8900"/>
            <p:cNvSpPr>
              <a:spLocks noChangeArrowheads="1"/>
            </p:cNvSpPr>
            <p:nvPr/>
          </p:nvSpPr>
          <p:spPr bwMode="auto">
            <a:xfrm>
              <a:off x="7152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0" name="Rectangle 8901"/>
            <p:cNvSpPr>
              <a:spLocks noChangeArrowheads="1"/>
            </p:cNvSpPr>
            <p:nvPr/>
          </p:nvSpPr>
          <p:spPr bwMode="auto">
            <a:xfrm>
              <a:off x="716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1" name="Rectangle 8902"/>
            <p:cNvSpPr>
              <a:spLocks noChangeArrowheads="1"/>
            </p:cNvSpPr>
            <p:nvPr/>
          </p:nvSpPr>
          <p:spPr bwMode="auto">
            <a:xfrm>
              <a:off x="717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2" name="Rectangle 8903"/>
            <p:cNvSpPr>
              <a:spLocks noChangeArrowheads="1"/>
            </p:cNvSpPr>
            <p:nvPr/>
          </p:nvSpPr>
          <p:spPr bwMode="auto">
            <a:xfrm>
              <a:off x="7180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3" name="Rectangle 8904"/>
            <p:cNvSpPr>
              <a:spLocks noChangeArrowheads="1"/>
            </p:cNvSpPr>
            <p:nvPr/>
          </p:nvSpPr>
          <p:spPr bwMode="auto">
            <a:xfrm>
              <a:off x="719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4" name="Rectangle 8905"/>
            <p:cNvSpPr>
              <a:spLocks noChangeArrowheads="1"/>
            </p:cNvSpPr>
            <p:nvPr/>
          </p:nvSpPr>
          <p:spPr bwMode="auto">
            <a:xfrm>
              <a:off x="719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5" name="Rectangle 8906"/>
            <p:cNvSpPr>
              <a:spLocks noChangeArrowheads="1"/>
            </p:cNvSpPr>
            <p:nvPr/>
          </p:nvSpPr>
          <p:spPr bwMode="auto">
            <a:xfrm>
              <a:off x="720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6" name="Rectangle 8907"/>
            <p:cNvSpPr>
              <a:spLocks noChangeArrowheads="1"/>
            </p:cNvSpPr>
            <p:nvPr/>
          </p:nvSpPr>
          <p:spPr bwMode="auto">
            <a:xfrm>
              <a:off x="7217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7" name="Rectangle 8908"/>
            <p:cNvSpPr>
              <a:spLocks noChangeArrowheads="1"/>
            </p:cNvSpPr>
            <p:nvPr/>
          </p:nvSpPr>
          <p:spPr bwMode="auto">
            <a:xfrm>
              <a:off x="722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8" name="Rectangle 8909"/>
            <p:cNvSpPr>
              <a:spLocks noChangeArrowheads="1"/>
            </p:cNvSpPr>
            <p:nvPr/>
          </p:nvSpPr>
          <p:spPr bwMode="auto">
            <a:xfrm>
              <a:off x="723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29" name="Rectangle 8910"/>
            <p:cNvSpPr>
              <a:spLocks noChangeArrowheads="1"/>
            </p:cNvSpPr>
            <p:nvPr/>
          </p:nvSpPr>
          <p:spPr bwMode="auto">
            <a:xfrm>
              <a:off x="7245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0" name="Rectangle 8911"/>
            <p:cNvSpPr>
              <a:spLocks noChangeArrowheads="1"/>
            </p:cNvSpPr>
            <p:nvPr/>
          </p:nvSpPr>
          <p:spPr bwMode="auto">
            <a:xfrm>
              <a:off x="725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1" name="Rectangle 8912"/>
            <p:cNvSpPr>
              <a:spLocks noChangeArrowheads="1"/>
            </p:cNvSpPr>
            <p:nvPr/>
          </p:nvSpPr>
          <p:spPr bwMode="auto">
            <a:xfrm>
              <a:off x="726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2" name="Rectangle 8913"/>
            <p:cNvSpPr>
              <a:spLocks noChangeArrowheads="1"/>
            </p:cNvSpPr>
            <p:nvPr/>
          </p:nvSpPr>
          <p:spPr bwMode="auto">
            <a:xfrm>
              <a:off x="7273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3" name="Rectangle 8914"/>
            <p:cNvSpPr>
              <a:spLocks noChangeArrowheads="1"/>
            </p:cNvSpPr>
            <p:nvPr/>
          </p:nvSpPr>
          <p:spPr bwMode="auto">
            <a:xfrm>
              <a:off x="728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4" name="Rectangle 8915"/>
            <p:cNvSpPr>
              <a:spLocks noChangeArrowheads="1"/>
            </p:cNvSpPr>
            <p:nvPr/>
          </p:nvSpPr>
          <p:spPr bwMode="auto">
            <a:xfrm>
              <a:off x="729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5" name="Rectangle 8916"/>
            <p:cNvSpPr>
              <a:spLocks noChangeArrowheads="1"/>
            </p:cNvSpPr>
            <p:nvPr/>
          </p:nvSpPr>
          <p:spPr bwMode="auto">
            <a:xfrm>
              <a:off x="730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6" name="Rectangle 8917"/>
            <p:cNvSpPr>
              <a:spLocks noChangeArrowheads="1"/>
            </p:cNvSpPr>
            <p:nvPr/>
          </p:nvSpPr>
          <p:spPr bwMode="auto">
            <a:xfrm>
              <a:off x="7310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7" name="Rectangle 8918"/>
            <p:cNvSpPr>
              <a:spLocks noChangeArrowheads="1"/>
            </p:cNvSpPr>
            <p:nvPr/>
          </p:nvSpPr>
          <p:spPr bwMode="auto">
            <a:xfrm>
              <a:off x="732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8" name="Rectangle 8919"/>
            <p:cNvSpPr>
              <a:spLocks noChangeArrowheads="1"/>
            </p:cNvSpPr>
            <p:nvPr/>
          </p:nvSpPr>
          <p:spPr bwMode="auto">
            <a:xfrm>
              <a:off x="732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39" name="Rectangle 8920"/>
            <p:cNvSpPr>
              <a:spLocks noChangeArrowheads="1"/>
            </p:cNvSpPr>
            <p:nvPr/>
          </p:nvSpPr>
          <p:spPr bwMode="auto">
            <a:xfrm>
              <a:off x="7338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0" name="Rectangle 8921"/>
            <p:cNvSpPr>
              <a:spLocks noChangeArrowheads="1"/>
            </p:cNvSpPr>
            <p:nvPr/>
          </p:nvSpPr>
          <p:spPr bwMode="auto">
            <a:xfrm>
              <a:off x="734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1" name="Rectangle 8922"/>
            <p:cNvSpPr>
              <a:spLocks noChangeArrowheads="1"/>
            </p:cNvSpPr>
            <p:nvPr/>
          </p:nvSpPr>
          <p:spPr bwMode="auto">
            <a:xfrm>
              <a:off x="735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2" name="Rectangle 8923"/>
            <p:cNvSpPr>
              <a:spLocks noChangeArrowheads="1"/>
            </p:cNvSpPr>
            <p:nvPr/>
          </p:nvSpPr>
          <p:spPr bwMode="auto">
            <a:xfrm>
              <a:off x="7366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3" name="Rectangle 8924"/>
            <p:cNvSpPr>
              <a:spLocks noChangeArrowheads="1"/>
            </p:cNvSpPr>
            <p:nvPr/>
          </p:nvSpPr>
          <p:spPr bwMode="auto">
            <a:xfrm>
              <a:off x="737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4" name="Rectangle 8925"/>
            <p:cNvSpPr>
              <a:spLocks noChangeArrowheads="1"/>
            </p:cNvSpPr>
            <p:nvPr/>
          </p:nvSpPr>
          <p:spPr bwMode="auto">
            <a:xfrm>
              <a:off x="738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5" name="Rectangle 8926"/>
            <p:cNvSpPr>
              <a:spLocks noChangeArrowheads="1"/>
            </p:cNvSpPr>
            <p:nvPr/>
          </p:nvSpPr>
          <p:spPr bwMode="auto">
            <a:xfrm>
              <a:off x="739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6" name="Rectangle 8927"/>
            <p:cNvSpPr>
              <a:spLocks noChangeArrowheads="1"/>
            </p:cNvSpPr>
            <p:nvPr/>
          </p:nvSpPr>
          <p:spPr bwMode="auto">
            <a:xfrm>
              <a:off x="7403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7" name="Rectangle 8928"/>
            <p:cNvSpPr>
              <a:spLocks noChangeArrowheads="1"/>
            </p:cNvSpPr>
            <p:nvPr/>
          </p:nvSpPr>
          <p:spPr bwMode="auto">
            <a:xfrm>
              <a:off x="741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8" name="Rectangle 8929"/>
            <p:cNvSpPr>
              <a:spLocks noChangeArrowheads="1"/>
            </p:cNvSpPr>
            <p:nvPr/>
          </p:nvSpPr>
          <p:spPr bwMode="auto">
            <a:xfrm>
              <a:off x="742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49" name="Rectangle 8930"/>
            <p:cNvSpPr>
              <a:spLocks noChangeArrowheads="1"/>
            </p:cNvSpPr>
            <p:nvPr/>
          </p:nvSpPr>
          <p:spPr bwMode="auto">
            <a:xfrm>
              <a:off x="743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0" name="Rectangle 8931"/>
            <p:cNvSpPr>
              <a:spLocks noChangeArrowheads="1"/>
            </p:cNvSpPr>
            <p:nvPr/>
          </p:nvSpPr>
          <p:spPr bwMode="auto">
            <a:xfrm>
              <a:off x="744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1" name="Rectangle 8932"/>
            <p:cNvSpPr>
              <a:spLocks noChangeArrowheads="1"/>
            </p:cNvSpPr>
            <p:nvPr/>
          </p:nvSpPr>
          <p:spPr bwMode="auto">
            <a:xfrm>
              <a:off x="745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2" name="Rectangle 8933"/>
            <p:cNvSpPr>
              <a:spLocks noChangeArrowheads="1"/>
            </p:cNvSpPr>
            <p:nvPr/>
          </p:nvSpPr>
          <p:spPr bwMode="auto">
            <a:xfrm>
              <a:off x="7459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3" name="Rectangle 8934"/>
            <p:cNvSpPr>
              <a:spLocks noChangeArrowheads="1"/>
            </p:cNvSpPr>
            <p:nvPr/>
          </p:nvSpPr>
          <p:spPr bwMode="auto">
            <a:xfrm>
              <a:off x="746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4" name="Rectangle 8935"/>
            <p:cNvSpPr>
              <a:spLocks noChangeArrowheads="1"/>
            </p:cNvSpPr>
            <p:nvPr/>
          </p:nvSpPr>
          <p:spPr bwMode="auto">
            <a:xfrm>
              <a:off x="747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5" name="Rectangle 8936"/>
            <p:cNvSpPr>
              <a:spLocks noChangeArrowheads="1"/>
            </p:cNvSpPr>
            <p:nvPr/>
          </p:nvSpPr>
          <p:spPr bwMode="auto">
            <a:xfrm>
              <a:off x="748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6" name="Rectangle 8937"/>
            <p:cNvSpPr>
              <a:spLocks noChangeArrowheads="1"/>
            </p:cNvSpPr>
            <p:nvPr/>
          </p:nvSpPr>
          <p:spPr bwMode="auto">
            <a:xfrm>
              <a:off x="7496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7" name="Rectangle 8938"/>
            <p:cNvSpPr>
              <a:spLocks noChangeArrowheads="1"/>
            </p:cNvSpPr>
            <p:nvPr/>
          </p:nvSpPr>
          <p:spPr bwMode="auto">
            <a:xfrm>
              <a:off x="750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8" name="Rectangle 8939"/>
            <p:cNvSpPr>
              <a:spLocks noChangeArrowheads="1"/>
            </p:cNvSpPr>
            <p:nvPr/>
          </p:nvSpPr>
          <p:spPr bwMode="auto">
            <a:xfrm>
              <a:off x="751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59" name="Rectangle 8940"/>
            <p:cNvSpPr>
              <a:spLocks noChangeArrowheads="1"/>
            </p:cNvSpPr>
            <p:nvPr/>
          </p:nvSpPr>
          <p:spPr bwMode="auto">
            <a:xfrm>
              <a:off x="7524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0" name="Rectangle 8941"/>
            <p:cNvSpPr>
              <a:spLocks noChangeArrowheads="1"/>
            </p:cNvSpPr>
            <p:nvPr/>
          </p:nvSpPr>
          <p:spPr bwMode="auto">
            <a:xfrm>
              <a:off x="753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1" name="Rectangle 8942"/>
            <p:cNvSpPr>
              <a:spLocks noChangeArrowheads="1"/>
            </p:cNvSpPr>
            <p:nvPr/>
          </p:nvSpPr>
          <p:spPr bwMode="auto">
            <a:xfrm>
              <a:off x="754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2" name="Rectangle 8943"/>
            <p:cNvSpPr>
              <a:spLocks noChangeArrowheads="1"/>
            </p:cNvSpPr>
            <p:nvPr/>
          </p:nvSpPr>
          <p:spPr bwMode="auto">
            <a:xfrm>
              <a:off x="6340" y="4030"/>
              <a:ext cx="1208" cy="593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3" name="Freeform 8944"/>
            <p:cNvSpPr>
              <a:spLocks/>
            </p:cNvSpPr>
            <p:nvPr/>
          </p:nvSpPr>
          <p:spPr bwMode="auto">
            <a:xfrm>
              <a:off x="6280" y="3925"/>
              <a:ext cx="1337" cy="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98"/>
                </a:cxn>
                <a:cxn ang="0">
                  <a:pos x="1259" y="98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98">
                  <a:moveTo>
                    <a:pt x="0" y="0"/>
                  </a:moveTo>
                  <a:lnTo>
                    <a:pt x="78" y="98"/>
                  </a:lnTo>
                  <a:lnTo>
                    <a:pt x="1259" y="98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4" name="Freeform 8945"/>
            <p:cNvSpPr>
              <a:spLocks/>
            </p:cNvSpPr>
            <p:nvPr/>
          </p:nvSpPr>
          <p:spPr bwMode="auto">
            <a:xfrm>
              <a:off x="6280" y="3925"/>
              <a:ext cx="1337" cy="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98"/>
                </a:cxn>
                <a:cxn ang="0">
                  <a:pos x="1259" y="98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98">
                  <a:moveTo>
                    <a:pt x="0" y="0"/>
                  </a:moveTo>
                  <a:lnTo>
                    <a:pt x="78" y="98"/>
                  </a:lnTo>
                  <a:lnTo>
                    <a:pt x="1259" y="98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5" name="Freeform 8946"/>
            <p:cNvSpPr>
              <a:spLocks/>
            </p:cNvSpPr>
            <p:nvPr/>
          </p:nvSpPr>
          <p:spPr bwMode="auto">
            <a:xfrm>
              <a:off x="6280" y="3925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3"/>
                </a:cxn>
                <a:cxn ang="0">
                  <a:pos x="78" y="98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3"/>
                  </a:lnTo>
                  <a:lnTo>
                    <a:pt x="78" y="9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6" name="Freeform 8947"/>
            <p:cNvSpPr>
              <a:spLocks/>
            </p:cNvSpPr>
            <p:nvPr/>
          </p:nvSpPr>
          <p:spPr bwMode="auto">
            <a:xfrm>
              <a:off x="6280" y="3925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3"/>
                </a:cxn>
                <a:cxn ang="0">
                  <a:pos x="78" y="98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3"/>
                  </a:lnTo>
                  <a:lnTo>
                    <a:pt x="78" y="9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7" name="Freeform 8948"/>
            <p:cNvSpPr>
              <a:spLocks/>
            </p:cNvSpPr>
            <p:nvPr/>
          </p:nvSpPr>
          <p:spPr bwMode="auto">
            <a:xfrm>
              <a:off x="6280" y="4618"/>
              <a:ext cx="1337" cy="99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1337" y="99"/>
                </a:cxn>
                <a:cxn ang="0">
                  <a:pos x="1259" y="0"/>
                </a:cxn>
                <a:cxn ang="0">
                  <a:pos x="78" y="0"/>
                </a:cxn>
                <a:cxn ang="0">
                  <a:pos x="0" y="99"/>
                </a:cxn>
              </a:cxnLst>
              <a:rect l="0" t="0" r="r" b="b"/>
              <a:pathLst>
                <a:path w="1337" h="99">
                  <a:moveTo>
                    <a:pt x="0" y="99"/>
                  </a:moveTo>
                  <a:lnTo>
                    <a:pt x="1337" y="99"/>
                  </a:lnTo>
                  <a:lnTo>
                    <a:pt x="1259" y="0"/>
                  </a:lnTo>
                  <a:lnTo>
                    <a:pt x="78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8" name="Freeform 8949"/>
            <p:cNvSpPr>
              <a:spLocks/>
            </p:cNvSpPr>
            <p:nvPr/>
          </p:nvSpPr>
          <p:spPr bwMode="auto">
            <a:xfrm>
              <a:off x="6280" y="4618"/>
              <a:ext cx="1337" cy="99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1337" y="99"/>
                </a:cxn>
                <a:cxn ang="0">
                  <a:pos x="1259" y="0"/>
                </a:cxn>
                <a:cxn ang="0">
                  <a:pos x="78" y="0"/>
                </a:cxn>
                <a:cxn ang="0">
                  <a:pos x="0" y="99"/>
                </a:cxn>
              </a:cxnLst>
              <a:rect l="0" t="0" r="r" b="b"/>
              <a:pathLst>
                <a:path w="1337" h="99">
                  <a:moveTo>
                    <a:pt x="0" y="99"/>
                  </a:moveTo>
                  <a:lnTo>
                    <a:pt x="1337" y="99"/>
                  </a:lnTo>
                  <a:lnTo>
                    <a:pt x="1259" y="0"/>
                  </a:lnTo>
                  <a:lnTo>
                    <a:pt x="78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69" name="Freeform 8950"/>
            <p:cNvSpPr>
              <a:spLocks/>
            </p:cNvSpPr>
            <p:nvPr/>
          </p:nvSpPr>
          <p:spPr bwMode="auto">
            <a:xfrm>
              <a:off x="7539" y="3925"/>
              <a:ext cx="78" cy="792"/>
            </a:xfrm>
            <a:custGeom>
              <a:avLst/>
              <a:gdLst/>
              <a:ahLst/>
              <a:cxnLst>
                <a:cxn ang="0">
                  <a:pos x="78" y="792"/>
                </a:cxn>
                <a:cxn ang="0">
                  <a:pos x="78" y="0"/>
                </a:cxn>
                <a:cxn ang="0">
                  <a:pos x="0" y="98"/>
                </a:cxn>
                <a:cxn ang="0">
                  <a:pos x="0" y="693"/>
                </a:cxn>
                <a:cxn ang="0">
                  <a:pos x="78" y="792"/>
                </a:cxn>
              </a:cxnLst>
              <a:rect l="0" t="0" r="r" b="b"/>
              <a:pathLst>
                <a:path w="78" h="792">
                  <a:moveTo>
                    <a:pt x="78" y="792"/>
                  </a:moveTo>
                  <a:lnTo>
                    <a:pt x="78" y="0"/>
                  </a:lnTo>
                  <a:lnTo>
                    <a:pt x="0" y="98"/>
                  </a:lnTo>
                  <a:lnTo>
                    <a:pt x="0" y="693"/>
                  </a:lnTo>
                  <a:lnTo>
                    <a:pt x="78" y="7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70" name="Freeform 8951"/>
            <p:cNvSpPr>
              <a:spLocks/>
            </p:cNvSpPr>
            <p:nvPr/>
          </p:nvSpPr>
          <p:spPr bwMode="auto">
            <a:xfrm>
              <a:off x="7539" y="3925"/>
              <a:ext cx="78" cy="792"/>
            </a:xfrm>
            <a:custGeom>
              <a:avLst/>
              <a:gdLst/>
              <a:ahLst/>
              <a:cxnLst>
                <a:cxn ang="0">
                  <a:pos x="78" y="792"/>
                </a:cxn>
                <a:cxn ang="0">
                  <a:pos x="78" y="0"/>
                </a:cxn>
                <a:cxn ang="0">
                  <a:pos x="0" y="98"/>
                </a:cxn>
                <a:cxn ang="0">
                  <a:pos x="0" y="693"/>
                </a:cxn>
                <a:cxn ang="0">
                  <a:pos x="78" y="792"/>
                </a:cxn>
              </a:cxnLst>
              <a:rect l="0" t="0" r="r" b="b"/>
              <a:pathLst>
                <a:path w="78" h="792">
                  <a:moveTo>
                    <a:pt x="78" y="792"/>
                  </a:moveTo>
                  <a:lnTo>
                    <a:pt x="78" y="0"/>
                  </a:lnTo>
                  <a:lnTo>
                    <a:pt x="0" y="98"/>
                  </a:lnTo>
                  <a:lnTo>
                    <a:pt x="0" y="693"/>
                  </a:lnTo>
                  <a:lnTo>
                    <a:pt x="78" y="792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71" name="Rectangle 8952"/>
            <p:cNvSpPr>
              <a:spLocks noChangeArrowheads="1"/>
            </p:cNvSpPr>
            <p:nvPr/>
          </p:nvSpPr>
          <p:spPr bwMode="auto">
            <a:xfrm>
              <a:off x="6280" y="3925"/>
              <a:ext cx="1337" cy="792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72" name="Rectangle 8953"/>
            <p:cNvSpPr>
              <a:spLocks noChangeArrowheads="1"/>
            </p:cNvSpPr>
            <p:nvPr/>
          </p:nvSpPr>
          <p:spPr bwMode="auto">
            <a:xfrm>
              <a:off x="6358" y="4023"/>
              <a:ext cx="1181" cy="595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73" name="Line 8954"/>
            <p:cNvSpPr>
              <a:spLocks noChangeShapeType="1"/>
            </p:cNvSpPr>
            <p:nvPr/>
          </p:nvSpPr>
          <p:spPr bwMode="auto">
            <a:xfrm>
              <a:off x="6280" y="3925"/>
              <a:ext cx="78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74" name="Line 8955"/>
            <p:cNvSpPr>
              <a:spLocks noChangeShapeType="1"/>
            </p:cNvSpPr>
            <p:nvPr/>
          </p:nvSpPr>
          <p:spPr bwMode="auto">
            <a:xfrm flipV="1">
              <a:off x="6280" y="4618"/>
              <a:ext cx="78" cy="99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75" name="Line 8956"/>
            <p:cNvSpPr>
              <a:spLocks noChangeShapeType="1"/>
            </p:cNvSpPr>
            <p:nvPr/>
          </p:nvSpPr>
          <p:spPr bwMode="auto">
            <a:xfrm flipH="1" flipV="1">
              <a:off x="7539" y="4618"/>
              <a:ext cx="78" cy="99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5476" name="Line 8957"/>
            <p:cNvSpPr>
              <a:spLocks noChangeShapeType="1"/>
            </p:cNvSpPr>
            <p:nvPr/>
          </p:nvSpPr>
          <p:spPr bwMode="auto">
            <a:xfrm flipH="1">
              <a:off x="7539" y="3925"/>
              <a:ext cx="78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</p:grpSp>
      <p:sp>
        <p:nvSpPr>
          <p:cNvPr id="85108" name="Freeform 8958"/>
          <p:cNvSpPr>
            <a:spLocks/>
          </p:cNvSpPr>
          <p:nvPr/>
        </p:nvSpPr>
        <p:spPr bwMode="auto">
          <a:xfrm>
            <a:off x="1809750" y="4668837"/>
            <a:ext cx="901700" cy="80963"/>
          </a:xfrm>
          <a:custGeom>
            <a:avLst/>
            <a:gdLst>
              <a:gd name="T0" fmla="*/ 0 w 1337"/>
              <a:gd name="T1" fmla="*/ 0 h 98"/>
              <a:gd name="T2" fmla="*/ 2147483647 w 1337"/>
              <a:gd name="T3" fmla="*/ 2147483647 h 98"/>
              <a:gd name="T4" fmla="*/ 2147483647 w 1337"/>
              <a:gd name="T5" fmla="*/ 2147483647 h 98"/>
              <a:gd name="T6" fmla="*/ 2147483647 w 1337"/>
              <a:gd name="T7" fmla="*/ 0 h 98"/>
              <a:gd name="T8" fmla="*/ 0 w 1337"/>
              <a:gd name="T9" fmla="*/ 0 h 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7"/>
              <a:gd name="T16" fmla="*/ 0 h 98"/>
              <a:gd name="T17" fmla="*/ 1337 w 1337"/>
              <a:gd name="T18" fmla="*/ 98 h 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7" h="98">
                <a:moveTo>
                  <a:pt x="0" y="0"/>
                </a:moveTo>
                <a:lnTo>
                  <a:pt x="78" y="98"/>
                </a:lnTo>
                <a:lnTo>
                  <a:pt x="1259" y="98"/>
                </a:lnTo>
                <a:lnTo>
                  <a:pt x="13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09" name="Freeform 8959"/>
          <p:cNvSpPr>
            <a:spLocks/>
          </p:cNvSpPr>
          <p:nvPr/>
        </p:nvSpPr>
        <p:spPr bwMode="auto">
          <a:xfrm>
            <a:off x="1831975" y="4673600"/>
            <a:ext cx="900113" cy="80962"/>
          </a:xfrm>
          <a:custGeom>
            <a:avLst/>
            <a:gdLst>
              <a:gd name="T0" fmla="*/ 0 w 1337"/>
              <a:gd name="T1" fmla="*/ 0 h 98"/>
              <a:gd name="T2" fmla="*/ 2147483647 w 1337"/>
              <a:gd name="T3" fmla="*/ 2147483647 h 98"/>
              <a:gd name="T4" fmla="*/ 2147483647 w 1337"/>
              <a:gd name="T5" fmla="*/ 2147483647 h 98"/>
              <a:gd name="T6" fmla="*/ 2147483647 w 1337"/>
              <a:gd name="T7" fmla="*/ 0 h 98"/>
              <a:gd name="T8" fmla="*/ 0 w 1337"/>
              <a:gd name="T9" fmla="*/ 0 h 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7"/>
              <a:gd name="T16" fmla="*/ 0 h 98"/>
              <a:gd name="T17" fmla="*/ 1337 w 1337"/>
              <a:gd name="T18" fmla="*/ 98 h 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7" h="98">
                <a:moveTo>
                  <a:pt x="0" y="0"/>
                </a:moveTo>
                <a:lnTo>
                  <a:pt x="78" y="98"/>
                </a:lnTo>
                <a:lnTo>
                  <a:pt x="1259" y="98"/>
                </a:lnTo>
                <a:lnTo>
                  <a:pt x="1337" y="0"/>
                </a:lnTo>
                <a:lnTo>
                  <a:pt x="0" y="0"/>
                </a:lnTo>
                <a:close/>
              </a:path>
            </a:pathLst>
          </a:custGeom>
          <a:noFill/>
          <a:ln w="1" cap="rnd">
            <a:solidFill>
              <a:srgbClr val="0066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10" name="Freeform 8960"/>
          <p:cNvSpPr>
            <a:spLocks/>
          </p:cNvSpPr>
          <p:nvPr/>
        </p:nvSpPr>
        <p:spPr bwMode="auto">
          <a:xfrm>
            <a:off x="1808163" y="4673600"/>
            <a:ext cx="52387" cy="646112"/>
          </a:xfrm>
          <a:custGeom>
            <a:avLst/>
            <a:gdLst>
              <a:gd name="T0" fmla="*/ 0 w 78"/>
              <a:gd name="T1" fmla="*/ 0 h 792"/>
              <a:gd name="T2" fmla="*/ 0 w 78"/>
              <a:gd name="T3" fmla="*/ 2147483647 h 792"/>
              <a:gd name="T4" fmla="*/ 2147483647 w 78"/>
              <a:gd name="T5" fmla="*/ 2147483647 h 792"/>
              <a:gd name="T6" fmla="*/ 2147483647 w 78"/>
              <a:gd name="T7" fmla="*/ 2147483647 h 792"/>
              <a:gd name="T8" fmla="*/ 0 w 78"/>
              <a:gd name="T9" fmla="*/ 0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"/>
              <a:gd name="T16" fmla="*/ 0 h 792"/>
              <a:gd name="T17" fmla="*/ 78 w 78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" h="792">
                <a:moveTo>
                  <a:pt x="0" y="0"/>
                </a:moveTo>
                <a:lnTo>
                  <a:pt x="0" y="792"/>
                </a:lnTo>
                <a:lnTo>
                  <a:pt x="78" y="693"/>
                </a:lnTo>
                <a:lnTo>
                  <a:pt x="78" y="9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11" name="Freeform 8962"/>
          <p:cNvSpPr>
            <a:spLocks/>
          </p:cNvSpPr>
          <p:nvPr/>
        </p:nvSpPr>
        <p:spPr bwMode="auto">
          <a:xfrm>
            <a:off x="1803400" y="5253037"/>
            <a:ext cx="900113" cy="80963"/>
          </a:xfrm>
          <a:custGeom>
            <a:avLst/>
            <a:gdLst>
              <a:gd name="T0" fmla="*/ 0 w 1337"/>
              <a:gd name="T1" fmla="*/ 2147483647 h 99"/>
              <a:gd name="T2" fmla="*/ 2147483647 w 1337"/>
              <a:gd name="T3" fmla="*/ 2147483647 h 99"/>
              <a:gd name="T4" fmla="*/ 2147483647 w 1337"/>
              <a:gd name="T5" fmla="*/ 0 h 99"/>
              <a:gd name="T6" fmla="*/ 2147483647 w 1337"/>
              <a:gd name="T7" fmla="*/ 0 h 99"/>
              <a:gd name="T8" fmla="*/ 0 w 1337"/>
              <a:gd name="T9" fmla="*/ 2147483647 h 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7"/>
              <a:gd name="T16" fmla="*/ 0 h 99"/>
              <a:gd name="T17" fmla="*/ 1337 w 1337"/>
              <a:gd name="T18" fmla="*/ 99 h 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7" h="99">
                <a:moveTo>
                  <a:pt x="0" y="99"/>
                </a:moveTo>
                <a:lnTo>
                  <a:pt x="1337" y="99"/>
                </a:lnTo>
                <a:lnTo>
                  <a:pt x="1259" y="0"/>
                </a:lnTo>
                <a:lnTo>
                  <a:pt x="78" y="0"/>
                </a:lnTo>
                <a:lnTo>
                  <a:pt x="0" y="99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12" name="Freeform 8964"/>
          <p:cNvSpPr>
            <a:spLocks/>
          </p:cNvSpPr>
          <p:nvPr/>
        </p:nvSpPr>
        <p:spPr bwMode="auto">
          <a:xfrm>
            <a:off x="2638425" y="4673600"/>
            <a:ext cx="73025" cy="646112"/>
          </a:xfrm>
          <a:custGeom>
            <a:avLst/>
            <a:gdLst>
              <a:gd name="T0" fmla="*/ 2147483647 w 78"/>
              <a:gd name="T1" fmla="*/ 2147483647 h 792"/>
              <a:gd name="T2" fmla="*/ 2147483647 w 78"/>
              <a:gd name="T3" fmla="*/ 0 h 792"/>
              <a:gd name="T4" fmla="*/ 0 w 78"/>
              <a:gd name="T5" fmla="*/ 2147483647 h 792"/>
              <a:gd name="T6" fmla="*/ 0 w 78"/>
              <a:gd name="T7" fmla="*/ 2147483647 h 792"/>
              <a:gd name="T8" fmla="*/ 2147483647 w 78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"/>
              <a:gd name="T16" fmla="*/ 0 h 792"/>
              <a:gd name="T17" fmla="*/ 78 w 78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" h="792">
                <a:moveTo>
                  <a:pt x="78" y="792"/>
                </a:moveTo>
                <a:lnTo>
                  <a:pt x="78" y="0"/>
                </a:lnTo>
                <a:lnTo>
                  <a:pt x="0" y="98"/>
                </a:lnTo>
                <a:lnTo>
                  <a:pt x="0" y="693"/>
                </a:lnTo>
                <a:lnTo>
                  <a:pt x="78" y="792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13" name="Rectangle 8967"/>
          <p:cNvSpPr>
            <a:spLocks noChangeArrowheads="1"/>
          </p:cNvSpPr>
          <p:nvPr/>
        </p:nvSpPr>
        <p:spPr bwMode="auto">
          <a:xfrm>
            <a:off x="1844675" y="4754562"/>
            <a:ext cx="795338" cy="484188"/>
          </a:xfrm>
          <a:prstGeom prst="rect">
            <a:avLst/>
          </a:prstGeom>
          <a:noFill/>
          <a:ln w="3" cap="rnd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14" name="Line 8968"/>
          <p:cNvSpPr>
            <a:spLocks noChangeShapeType="1"/>
          </p:cNvSpPr>
          <p:nvPr/>
        </p:nvSpPr>
        <p:spPr bwMode="auto">
          <a:xfrm>
            <a:off x="1924050" y="4673600"/>
            <a:ext cx="52388" cy="80962"/>
          </a:xfrm>
          <a:prstGeom prst="line">
            <a:avLst/>
          </a:prstGeom>
          <a:noFill/>
          <a:ln w="3" cap="rnd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15" name="Line 8969"/>
          <p:cNvSpPr>
            <a:spLocks noChangeShapeType="1"/>
          </p:cNvSpPr>
          <p:nvPr/>
        </p:nvSpPr>
        <p:spPr bwMode="auto">
          <a:xfrm flipV="1">
            <a:off x="1924050" y="5238750"/>
            <a:ext cx="52388" cy="80962"/>
          </a:xfrm>
          <a:prstGeom prst="line">
            <a:avLst/>
          </a:prstGeom>
          <a:noFill/>
          <a:ln w="3" cap="rnd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16" name="Rectangle 8972"/>
          <p:cNvSpPr>
            <a:spLocks noChangeArrowheads="1"/>
          </p:cNvSpPr>
          <p:nvPr/>
        </p:nvSpPr>
        <p:spPr bwMode="auto">
          <a:xfrm>
            <a:off x="1995488" y="4870450"/>
            <a:ext cx="444500" cy="15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</a:pPr>
            <a:r>
              <a:rPr lang="en-US" sz="800" b="1" dirty="0">
                <a:solidFill>
                  <a:srgbClr val="000000"/>
                </a:solidFill>
              </a:rPr>
              <a:t>Finance </a:t>
            </a:r>
            <a:endParaRPr lang="en-US" sz="2000" dirty="0">
              <a:solidFill>
                <a:srgbClr val="0F56DC"/>
              </a:solidFill>
            </a:endParaRPr>
          </a:p>
        </p:txBody>
      </p:sp>
      <p:sp>
        <p:nvSpPr>
          <p:cNvPr id="85117" name="Rectangle 8973"/>
          <p:cNvSpPr>
            <a:spLocks noChangeArrowheads="1"/>
          </p:cNvSpPr>
          <p:nvPr/>
        </p:nvSpPr>
        <p:spPr bwMode="auto">
          <a:xfrm>
            <a:off x="2073275" y="5005387"/>
            <a:ext cx="322263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</a:pPr>
            <a:r>
              <a:rPr lang="en-US" sz="800" b="1" dirty="0">
                <a:solidFill>
                  <a:srgbClr val="000000"/>
                </a:solidFill>
              </a:rPr>
              <a:t>Policy</a:t>
            </a:r>
            <a:endParaRPr lang="en-US" sz="2000" dirty="0">
              <a:solidFill>
                <a:srgbClr val="0F56DC"/>
              </a:solidFill>
            </a:endParaRPr>
          </a:p>
        </p:txBody>
      </p:sp>
      <p:grpSp>
        <p:nvGrpSpPr>
          <p:cNvPr id="3" name="Group 9138"/>
          <p:cNvGrpSpPr>
            <a:grpSpLocks/>
          </p:cNvGrpSpPr>
          <p:nvPr/>
        </p:nvGrpSpPr>
        <p:grpSpPr bwMode="auto">
          <a:xfrm>
            <a:off x="385763" y="1541462"/>
            <a:ext cx="2576512" cy="2144713"/>
            <a:chOff x="4227" y="81"/>
            <a:chExt cx="3823" cy="2631"/>
          </a:xfrm>
        </p:grpSpPr>
        <p:sp>
          <p:nvSpPr>
            <p:cNvPr id="85135" name="Rectangle 9139"/>
            <p:cNvSpPr>
              <a:spLocks noChangeArrowheads="1"/>
            </p:cNvSpPr>
            <p:nvPr/>
          </p:nvSpPr>
          <p:spPr bwMode="auto">
            <a:xfrm>
              <a:off x="6678" y="1667"/>
              <a:ext cx="72" cy="682"/>
            </a:xfrm>
            <a:prstGeom prst="rect">
              <a:avLst/>
            </a:prstGeom>
            <a:solidFill>
              <a:srgbClr val="69B46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36" name="Rectangle 9140"/>
            <p:cNvSpPr>
              <a:spLocks noChangeArrowheads="1"/>
            </p:cNvSpPr>
            <p:nvPr/>
          </p:nvSpPr>
          <p:spPr bwMode="auto">
            <a:xfrm>
              <a:off x="6688" y="1667"/>
              <a:ext cx="72" cy="682"/>
            </a:xfrm>
            <a:prstGeom prst="rect">
              <a:avLst/>
            </a:prstGeom>
            <a:solidFill>
              <a:srgbClr val="6BB56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37" name="Rectangle 9141"/>
            <p:cNvSpPr>
              <a:spLocks noChangeArrowheads="1"/>
            </p:cNvSpPr>
            <p:nvPr/>
          </p:nvSpPr>
          <p:spPr bwMode="auto">
            <a:xfrm>
              <a:off x="6697" y="1667"/>
              <a:ext cx="72" cy="682"/>
            </a:xfrm>
            <a:prstGeom prst="rect">
              <a:avLst/>
            </a:prstGeom>
            <a:solidFill>
              <a:srgbClr val="6EB76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38" name="Rectangle 9142"/>
            <p:cNvSpPr>
              <a:spLocks noChangeArrowheads="1"/>
            </p:cNvSpPr>
            <p:nvPr/>
          </p:nvSpPr>
          <p:spPr bwMode="auto">
            <a:xfrm>
              <a:off x="6706" y="1667"/>
              <a:ext cx="72" cy="682"/>
            </a:xfrm>
            <a:prstGeom prst="rect">
              <a:avLst/>
            </a:prstGeom>
            <a:solidFill>
              <a:srgbClr val="70B87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39" name="Rectangle 9143"/>
            <p:cNvSpPr>
              <a:spLocks noChangeArrowheads="1"/>
            </p:cNvSpPr>
            <p:nvPr/>
          </p:nvSpPr>
          <p:spPr bwMode="auto">
            <a:xfrm>
              <a:off x="6716" y="1667"/>
              <a:ext cx="72" cy="682"/>
            </a:xfrm>
            <a:prstGeom prst="rect">
              <a:avLst/>
            </a:prstGeom>
            <a:solidFill>
              <a:srgbClr val="73B97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0" name="Rectangle 9144"/>
            <p:cNvSpPr>
              <a:spLocks noChangeArrowheads="1"/>
            </p:cNvSpPr>
            <p:nvPr/>
          </p:nvSpPr>
          <p:spPr bwMode="auto">
            <a:xfrm>
              <a:off x="6725" y="1667"/>
              <a:ext cx="72" cy="682"/>
            </a:xfrm>
            <a:prstGeom prst="rect">
              <a:avLst/>
            </a:prstGeom>
            <a:solidFill>
              <a:srgbClr val="75BA7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1" name="Rectangle 9145"/>
            <p:cNvSpPr>
              <a:spLocks noChangeArrowheads="1"/>
            </p:cNvSpPr>
            <p:nvPr/>
          </p:nvSpPr>
          <p:spPr bwMode="auto">
            <a:xfrm>
              <a:off x="6734" y="1667"/>
              <a:ext cx="72" cy="682"/>
            </a:xfrm>
            <a:prstGeom prst="rect">
              <a:avLst/>
            </a:prstGeom>
            <a:solidFill>
              <a:srgbClr val="78BB7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2" name="Rectangle 9146"/>
            <p:cNvSpPr>
              <a:spLocks noChangeArrowheads="1"/>
            </p:cNvSpPr>
            <p:nvPr/>
          </p:nvSpPr>
          <p:spPr bwMode="auto">
            <a:xfrm>
              <a:off x="6687" y="1655"/>
              <a:ext cx="10" cy="707"/>
            </a:xfrm>
            <a:prstGeom prst="rect">
              <a:avLst/>
            </a:prstGeom>
            <a:solidFill>
              <a:srgbClr val="7ABC7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3" name="Rectangle 9147"/>
            <p:cNvSpPr>
              <a:spLocks noChangeArrowheads="1"/>
            </p:cNvSpPr>
            <p:nvPr/>
          </p:nvSpPr>
          <p:spPr bwMode="auto">
            <a:xfrm>
              <a:off x="6697" y="1655"/>
              <a:ext cx="9" cy="707"/>
            </a:xfrm>
            <a:prstGeom prst="rect">
              <a:avLst/>
            </a:prstGeom>
            <a:solidFill>
              <a:srgbClr val="7DBE7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4" name="Rectangle 9148"/>
            <p:cNvSpPr>
              <a:spLocks noChangeArrowheads="1"/>
            </p:cNvSpPr>
            <p:nvPr/>
          </p:nvSpPr>
          <p:spPr bwMode="auto">
            <a:xfrm>
              <a:off x="6706" y="1655"/>
              <a:ext cx="9" cy="707"/>
            </a:xfrm>
            <a:prstGeom prst="rect">
              <a:avLst/>
            </a:prstGeom>
            <a:solidFill>
              <a:srgbClr val="7FBF7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5" name="Rectangle 9149"/>
            <p:cNvSpPr>
              <a:spLocks noChangeArrowheads="1"/>
            </p:cNvSpPr>
            <p:nvPr/>
          </p:nvSpPr>
          <p:spPr bwMode="auto">
            <a:xfrm>
              <a:off x="6715" y="1655"/>
              <a:ext cx="10" cy="707"/>
            </a:xfrm>
            <a:prstGeom prst="rect">
              <a:avLst/>
            </a:prstGeom>
            <a:solidFill>
              <a:srgbClr val="82C08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6" name="Rectangle 9150"/>
            <p:cNvSpPr>
              <a:spLocks noChangeArrowheads="1"/>
            </p:cNvSpPr>
            <p:nvPr/>
          </p:nvSpPr>
          <p:spPr bwMode="auto">
            <a:xfrm>
              <a:off x="6725" y="1655"/>
              <a:ext cx="9" cy="707"/>
            </a:xfrm>
            <a:prstGeom prst="rect">
              <a:avLst/>
            </a:prstGeom>
            <a:solidFill>
              <a:srgbClr val="84C18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7" name="Rectangle 9151"/>
            <p:cNvSpPr>
              <a:spLocks noChangeArrowheads="1"/>
            </p:cNvSpPr>
            <p:nvPr/>
          </p:nvSpPr>
          <p:spPr bwMode="auto">
            <a:xfrm>
              <a:off x="6734" y="1655"/>
              <a:ext cx="9" cy="707"/>
            </a:xfrm>
            <a:prstGeom prst="rect">
              <a:avLst/>
            </a:prstGeom>
            <a:solidFill>
              <a:srgbClr val="87C3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8" name="Rectangle 9152"/>
            <p:cNvSpPr>
              <a:spLocks noChangeArrowheads="1"/>
            </p:cNvSpPr>
            <p:nvPr/>
          </p:nvSpPr>
          <p:spPr bwMode="auto">
            <a:xfrm>
              <a:off x="6743" y="1655"/>
              <a:ext cx="9" cy="707"/>
            </a:xfrm>
            <a:prstGeom prst="rect">
              <a:avLst/>
            </a:prstGeom>
            <a:solidFill>
              <a:srgbClr val="89C48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49" name="Rectangle 9153"/>
            <p:cNvSpPr>
              <a:spLocks noChangeArrowheads="1"/>
            </p:cNvSpPr>
            <p:nvPr/>
          </p:nvSpPr>
          <p:spPr bwMode="auto">
            <a:xfrm>
              <a:off x="6752" y="1655"/>
              <a:ext cx="10" cy="707"/>
            </a:xfrm>
            <a:prstGeom prst="rect">
              <a:avLst/>
            </a:prstGeom>
            <a:solidFill>
              <a:srgbClr val="8CC5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0" name="Rectangle 9154"/>
            <p:cNvSpPr>
              <a:spLocks noChangeArrowheads="1"/>
            </p:cNvSpPr>
            <p:nvPr/>
          </p:nvSpPr>
          <p:spPr bwMode="auto">
            <a:xfrm>
              <a:off x="6762" y="1655"/>
              <a:ext cx="9" cy="707"/>
            </a:xfrm>
            <a:prstGeom prst="rect">
              <a:avLst/>
            </a:prstGeom>
            <a:solidFill>
              <a:srgbClr val="8EC68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1" name="Rectangle 9155"/>
            <p:cNvSpPr>
              <a:spLocks noChangeArrowheads="1"/>
            </p:cNvSpPr>
            <p:nvPr/>
          </p:nvSpPr>
          <p:spPr bwMode="auto">
            <a:xfrm>
              <a:off x="6771" y="1655"/>
              <a:ext cx="9" cy="707"/>
            </a:xfrm>
            <a:prstGeom prst="rect">
              <a:avLst/>
            </a:prstGeom>
            <a:solidFill>
              <a:srgbClr val="91C89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2" name="Rectangle 9156"/>
            <p:cNvSpPr>
              <a:spLocks noChangeArrowheads="1"/>
            </p:cNvSpPr>
            <p:nvPr/>
          </p:nvSpPr>
          <p:spPr bwMode="auto">
            <a:xfrm>
              <a:off x="6780" y="1655"/>
              <a:ext cx="10" cy="707"/>
            </a:xfrm>
            <a:prstGeom prst="rect">
              <a:avLst/>
            </a:prstGeom>
            <a:solidFill>
              <a:srgbClr val="93C99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3" name="Rectangle 9157"/>
            <p:cNvSpPr>
              <a:spLocks noChangeArrowheads="1"/>
            </p:cNvSpPr>
            <p:nvPr/>
          </p:nvSpPr>
          <p:spPr bwMode="auto">
            <a:xfrm>
              <a:off x="6790" y="1655"/>
              <a:ext cx="9" cy="707"/>
            </a:xfrm>
            <a:prstGeom prst="rect">
              <a:avLst/>
            </a:prstGeom>
            <a:solidFill>
              <a:srgbClr val="95CA9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4" name="Rectangle 9158"/>
            <p:cNvSpPr>
              <a:spLocks noChangeArrowheads="1"/>
            </p:cNvSpPr>
            <p:nvPr/>
          </p:nvSpPr>
          <p:spPr bwMode="auto">
            <a:xfrm>
              <a:off x="6799" y="1655"/>
              <a:ext cx="9" cy="707"/>
            </a:xfrm>
            <a:prstGeom prst="rect">
              <a:avLst/>
            </a:prstGeom>
            <a:solidFill>
              <a:srgbClr val="98CB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5" name="Rectangle 9159"/>
            <p:cNvSpPr>
              <a:spLocks noChangeArrowheads="1"/>
            </p:cNvSpPr>
            <p:nvPr/>
          </p:nvSpPr>
          <p:spPr bwMode="auto">
            <a:xfrm>
              <a:off x="6808" y="1655"/>
              <a:ext cx="10" cy="707"/>
            </a:xfrm>
            <a:prstGeom prst="rect">
              <a:avLst/>
            </a:prstGeom>
            <a:solidFill>
              <a:srgbClr val="9ACD9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6" name="Rectangle 9160"/>
            <p:cNvSpPr>
              <a:spLocks noChangeArrowheads="1"/>
            </p:cNvSpPr>
            <p:nvPr/>
          </p:nvSpPr>
          <p:spPr bwMode="auto">
            <a:xfrm>
              <a:off x="6818" y="1655"/>
              <a:ext cx="9" cy="707"/>
            </a:xfrm>
            <a:prstGeom prst="rect">
              <a:avLst/>
            </a:prstGeom>
            <a:solidFill>
              <a:srgbClr val="9DCE9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7" name="Rectangle 9161"/>
            <p:cNvSpPr>
              <a:spLocks noChangeArrowheads="1"/>
            </p:cNvSpPr>
            <p:nvPr/>
          </p:nvSpPr>
          <p:spPr bwMode="auto">
            <a:xfrm>
              <a:off x="6827" y="1655"/>
              <a:ext cx="9" cy="707"/>
            </a:xfrm>
            <a:prstGeom prst="rect">
              <a:avLst/>
            </a:prstGeom>
            <a:solidFill>
              <a:srgbClr val="9FCF9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8" name="Rectangle 9162"/>
            <p:cNvSpPr>
              <a:spLocks noChangeArrowheads="1"/>
            </p:cNvSpPr>
            <p:nvPr/>
          </p:nvSpPr>
          <p:spPr bwMode="auto">
            <a:xfrm>
              <a:off x="6836" y="1655"/>
              <a:ext cx="9" cy="707"/>
            </a:xfrm>
            <a:prstGeom prst="rect">
              <a:avLst/>
            </a:prstGeom>
            <a:solidFill>
              <a:srgbClr val="A2D0A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59" name="Rectangle 9163"/>
            <p:cNvSpPr>
              <a:spLocks noChangeArrowheads="1"/>
            </p:cNvSpPr>
            <p:nvPr/>
          </p:nvSpPr>
          <p:spPr bwMode="auto">
            <a:xfrm>
              <a:off x="6845" y="1655"/>
              <a:ext cx="10" cy="707"/>
            </a:xfrm>
            <a:prstGeom prst="rect">
              <a:avLst/>
            </a:prstGeom>
            <a:solidFill>
              <a:srgbClr val="A4D2A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0" name="Rectangle 9164"/>
            <p:cNvSpPr>
              <a:spLocks noChangeArrowheads="1"/>
            </p:cNvSpPr>
            <p:nvPr/>
          </p:nvSpPr>
          <p:spPr bwMode="auto">
            <a:xfrm>
              <a:off x="6855" y="1655"/>
              <a:ext cx="9" cy="707"/>
            </a:xfrm>
            <a:prstGeom prst="rect">
              <a:avLst/>
            </a:prstGeom>
            <a:solidFill>
              <a:srgbClr val="A7D3A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1" name="Rectangle 9165"/>
            <p:cNvSpPr>
              <a:spLocks noChangeArrowheads="1"/>
            </p:cNvSpPr>
            <p:nvPr/>
          </p:nvSpPr>
          <p:spPr bwMode="auto">
            <a:xfrm>
              <a:off x="6864" y="1655"/>
              <a:ext cx="9" cy="707"/>
            </a:xfrm>
            <a:prstGeom prst="rect">
              <a:avLst/>
            </a:prstGeom>
            <a:solidFill>
              <a:srgbClr val="A9D4A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2" name="Rectangle 9166"/>
            <p:cNvSpPr>
              <a:spLocks noChangeArrowheads="1"/>
            </p:cNvSpPr>
            <p:nvPr/>
          </p:nvSpPr>
          <p:spPr bwMode="auto">
            <a:xfrm>
              <a:off x="6873" y="1655"/>
              <a:ext cx="10" cy="707"/>
            </a:xfrm>
            <a:prstGeom prst="rect">
              <a:avLst/>
            </a:prstGeom>
            <a:solidFill>
              <a:srgbClr val="ACD5A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3" name="Rectangle 9167"/>
            <p:cNvSpPr>
              <a:spLocks noChangeArrowheads="1"/>
            </p:cNvSpPr>
            <p:nvPr/>
          </p:nvSpPr>
          <p:spPr bwMode="auto">
            <a:xfrm>
              <a:off x="6883" y="1655"/>
              <a:ext cx="9" cy="707"/>
            </a:xfrm>
            <a:prstGeom prst="rect">
              <a:avLst/>
            </a:prstGeom>
            <a:solidFill>
              <a:srgbClr val="AFD7A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4" name="Rectangle 9168"/>
            <p:cNvSpPr>
              <a:spLocks noChangeArrowheads="1"/>
            </p:cNvSpPr>
            <p:nvPr/>
          </p:nvSpPr>
          <p:spPr bwMode="auto">
            <a:xfrm>
              <a:off x="6892" y="1655"/>
              <a:ext cx="9" cy="707"/>
            </a:xfrm>
            <a:prstGeom prst="rect">
              <a:avLst/>
            </a:prstGeom>
            <a:solidFill>
              <a:srgbClr val="B1D8B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5" name="Rectangle 9169"/>
            <p:cNvSpPr>
              <a:spLocks noChangeArrowheads="1"/>
            </p:cNvSpPr>
            <p:nvPr/>
          </p:nvSpPr>
          <p:spPr bwMode="auto">
            <a:xfrm>
              <a:off x="6901" y="1655"/>
              <a:ext cx="10" cy="707"/>
            </a:xfrm>
            <a:prstGeom prst="rect">
              <a:avLst/>
            </a:prstGeom>
            <a:solidFill>
              <a:srgbClr val="B3D9B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6" name="Rectangle 9170"/>
            <p:cNvSpPr>
              <a:spLocks noChangeArrowheads="1"/>
            </p:cNvSpPr>
            <p:nvPr/>
          </p:nvSpPr>
          <p:spPr bwMode="auto">
            <a:xfrm>
              <a:off x="6911" y="1655"/>
              <a:ext cx="9" cy="707"/>
            </a:xfrm>
            <a:prstGeom prst="rect">
              <a:avLst/>
            </a:prstGeom>
            <a:solidFill>
              <a:srgbClr val="B6DBB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7" name="Rectangle 9171"/>
            <p:cNvSpPr>
              <a:spLocks noChangeArrowheads="1"/>
            </p:cNvSpPr>
            <p:nvPr/>
          </p:nvSpPr>
          <p:spPr bwMode="auto">
            <a:xfrm>
              <a:off x="6920" y="1655"/>
              <a:ext cx="9" cy="707"/>
            </a:xfrm>
            <a:prstGeom prst="rect">
              <a:avLst/>
            </a:prstGeom>
            <a:solidFill>
              <a:srgbClr val="B8DCB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8" name="Rectangle 9172"/>
            <p:cNvSpPr>
              <a:spLocks noChangeArrowheads="1"/>
            </p:cNvSpPr>
            <p:nvPr/>
          </p:nvSpPr>
          <p:spPr bwMode="auto">
            <a:xfrm>
              <a:off x="6929" y="1655"/>
              <a:ext cx="9" cy="707"/>
            </a:xfrm>
            <a:prstGeom prst="rect">
              <a:avLst/>
            </a:prstGeom>
            <a:solidFill>
              <a:srgbClr val="BBDD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69" name="Rectangle 9173"/>
            <p:cNvSpPr>
              <a:spLocks noChangeArrowheads="1"/>
            </p:cNvSpPr>
            <p:nvPr/>
          </p:nvSpPr>
          <p:spPr bwMode="auto">
            <a:xfrm>
              <a:off x="6938" y="1655"/>
              <a:ext cx="10" cy="707"/>
            </a:xfrm>
            <a:prstGeom prst="rect">
              <a:avLst/>
            </a:prstGeom>
            <a:solidFill>
              <a:srgbClr val="BDDEB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0" name="Rectangle 9174"/>
            <p:cNvSpPr>
              <a:spLocks noChangeArrowheads="1"/>
            </p:cNvSpPr>
            <p:nvPr/>
          </p:nvSpPr>
          <p:spPr bwMode="auto">
            <a:xfrm>
              <a:off x="6948" y="1655"/>
              <a:ext cx="9" cy="707"/>
            </a:xfrm>
            <a:prstGeom prst="rect">
              <a:avLst/>
            </a:prstGeom>
            <a:solidFill>
              <a:srgbClr val="C0E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1" name="Rectangle 9175"/>
            <p:cNvSpPr>
              <a:spLocks noChangeArrowheads="1"/>
            </p:cNvSpPr>
            <p:nvPr/>
          </p:nvSpPr>
          <p:spPr bwMode="auto">
            <a:xfrm>
              <a:off x="6957" y="1655"/>
              <a:ext cx="9" cy="707"/>
            </a:xfrm>
            <a:prstGeom prst="rect">
              <a:avLst/>
            </a:prstGeom>
            <a:solidFill>
              <a:srgbClr val="C2E1C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2" name="Rectangle 9176"/>
            <p:cNvSpPr>
              <a:spLocks noChangeArrowheads="1"/>
            </p:cNvSpPr>
            <p:nvPr/>
          </p:nvSpPr>
          <p:spPr bwMode="auto">
            <a:xfrm>
              <a:off x="6966" y="1655"/>
              <a:ext cx="10" cy="707"/>
            </a:xfrm>
            <a:prstGeom prst="rect">
              <a:avLst/>
            </a:prstGeom>
            <a:solidFill>
              <a:srgbClr val="C5E2C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3" name="Rectangle 9177"/>
            <p:cNvSpPr>
              <a:spLocks noChangeArrowheads="1"/>
            </p:cNvSpPr>
            <p:nvPr/>
          </p:nvSpPr>
          <p:spPr bwMode="auto">
            <a:xfrm>
              <a:off x="6976" y="1655"/>
              <a:ext cx="9" cy="707"/>
            </a:xfrm>
            <a:prstGeom prst="rect">
              <a:avLst/>
            </a:prstGeom>
            <a:solidFill>
              <a:srgbClr val="C7E3C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4" name="Rectangle 9178"/>
            <p:cNvSpPr>
              <a:spLocks noChangeArrowheads="1"/>
            </p:cNvSpPr>
            <p:nvPr/>
          </p:nvSpPr>
          <p:spPr bwMode="auto">
            <a:xfrm>
              <a:off x="6985" y="1655"/>
              <a:ext cx="9" cy="707"/>
            </a:xfrm>
            <a:prstGeom prst="rect">
              <a:avLst/>
            </a:prstGeom>
            <a:solidFill>
              <a:srgbClr val="C9E5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5" name="Rectangle 9179"/>
            <p:cNvSpPr>
              <a:spLocks noChangeArrowheads="1"/>
            </p:cNvSpPr>
            <p:nvPr/>
          </p:nvSpPr>
          <p:spPr bwMode="auto">
            <a:xfrm>
              <a:off x="6994" y="1655"/>
              <a:ext cx="10" cy="707"/>
            </a:xfrm>
            <a:prstGeom prst="rect">
              <a:avLst/>
            </a:prstGeom>
            <a:solidFill>
              <a:srgbClr val="CCE6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6" name="Rectangle 9180"/>
            <p:cNvSpPr>
              <a:spLocks noChangeArrowheads="1"/>
            </p:cNvSpPr>
            <p:nvPr/>
          </p:nvSpPr>
          <p:spPr bwMode="auto">
            <a:xfrm>
              <a:off x="7004" y="1655"/>
              <a:ext cx="9" cy="707"/>
            </a:xfrm>
            <a:prstGeom prst="rect">
              <a:avLst/>
            </a:prstGeom>
            <a:solidFill>
              <a:srgbClr val="CEE7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7" name="Rectangle 9181"/>
            <p:cNvSpPr>
              <a:spLocks noChangeArrowheads="1"/>
            </p:cNvSpPr>
            <p:nvPr/>
          </p:nvSpPr>
          <p:spPr bwMode="auto">
            <a:xfrm>
              <a:off x="7013" y="1655"/>
              <a:ext cx="9" cy="707"/>
            </a:xfrm>
            <a:prstGeom prst="rect">
              <a:avLst/>
            </a:prstGeom>
            <a:solidFill>
              <a:srgbClr val="D1E8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8" name="Rectangle 9182"/>
            <p:cNvSpPr>
              <a:spLocks noChangeArrowheads="1"/>
            </p:cNvSpPr>
            <p:nvPr/>
          </p:nvSpPr>
          <p:spPr bwMode="auto">
            <a:xfrm>
              <a:off x="7022" y="1655"/>
              <a:ext cx="9" cy="707"/>
            </a:xfrm>
            <a:prstGeom prst="rect">
              <a:avLst/>
            </a:prstGeom>
            <a:solidFill>
              <a:srgbClr val="D3E9D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79" name="Rectangle 9183"/>
            <p:cNvSpPr>
              <a:spLocks noChangeArrowheads="1"/>
            </p:cNvSpPr>
            <p:nvPr/>
          </p:nvSpPr>
          <p:spPr bwMode="auto">
            <a:xfrm>
              <a:off x="7031" y="1655"/>
              <a:ext cx="10" cy="707"/>
            </a:xfrm>
            <a:prstGeom prst="rect">
              <a:avLst/>
            </a:prstGeom>
            <a:solidFill>
              <a:srgbClr val="D6EBD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0" name="Rectangle 9184"/>
            <p:cNvSpPr>
              <a:spLocks noChangeArrowheads="1"/>
            </p:cNvSpPr>
            <p:nvPr/>
          </p:nvSpPr>
          <p:spPr bwMode="auto">
            <a:xfrm>
              <a:off x="7041" y="1655"/>
              <a:ext cx="9" cy="707"/>
            </a:xfrm>
            <a:prstGeom prst="rect">
              <a:avLst/>
            </a:prstGeom>
            <a:solidFill>
              <a:srgbClr val="D8ECD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1" name="Rectangle 9185"/>
            <p:cNvSpPr>
              <a:spLocks noChangeArrowheads="1"/>
            </p:cNvSpPr>
            <p:nvPr/>
          </p:nvSpPr>
          <p:spPr bwMode="auto">
            <a:xfrm>
              <a:off x="7050" y="1655"/>
              <a:ext cx="9" cy="707"/>
            </a:xfrm>
            <a:prstGeom prst="rect">
              <a:avLst/>
            </a:prstGeom>
            <a:solidFill>
              <a:srgbClr val="DBEDD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2" name="Rectangle 9186"/>
            <p:cNvSpPr>
              <a:spLocks noChangeArrowheads="1"/>
            </p:cNvSpPr>
            <p:nvPr/>
          </p:nvSpPr>
          <p:spPr bwMode="auto">
            <a:xfrm>
              <a:off x="7059" y="1655"/>
              <a:ext cx="10" cy="707"/>
            </a:xfrm>
            <a:prstGeom prst="rect">
              <a:avLst/>
            </a:prstGeom>
            <a:solidFill>
              <a:srgbClr val="DEEED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3" name="Rectangle 9187"/>
            <p:cNvSpPr>
              <a:spLocks noChangeArrowheads="1"/>
            </p:cNvSpPr>
            <p:nvPr/>
          </p:nvSpPr>
          <p:spPr bwMode="auto">
            <a:xfrm>
              <a:off x="7069" y="1655"/>
              <a:ext cx="9" cy="707"/>
            </a:xfrm>
            <a:prstGeom prst="rect">
              <a:avLst/>
            </a:prstGeom>
            <a:solidFill>
              <a:srgbClr val="E0EFE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4" name="Rectangle 9188"/>
            <p:cNvSpPr>
              <a:spLocks noChangeArrowheads="1"/>
            </p:cNvSpPr>
            <p:nvPr/>
          </p:nvSpPr>
          <p:spPr bwMode="auto">
            <a:xfrm>
              <a:off x="7078" y="1655"/>
              <a:ext cx="9" cy="707"/>
            </a:xfrm>
            <a:prstGeom prst="rect">
              <a:avLst/>
            </a:prstGeom>
            <a:solidFill>
              <a:srgbClr val="E3F0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5" name="Rectangle 9189"/>
            <p:cNvSpPr>
              <a:spLocks noChangeArrowheads="1"/>
            </p:cNvSpPr>
            <p:nvPr/>
          </p:nvSpPr>
          <p:spPr bwMode="auto">
            <a:xfrm>
              <a:off x="7087" y="1655"/>
              <a:ext cx="10" cy="707"/>
            </a:xfrm>
            <a:prstGeom prst="rect">
              <a:avLst/>
            </a:prstGeom>
            <a:solidFill>
              <a:srgbClr val="E5F2E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6" name="Rectangle 9190"/>
            <p:cNvSpPr>
              <a:spLocks noChangeArrowheads="1"/>
            </p:cNvSpPr>
            <p:nvPr/>
          </p:nvSpPr>
          <p:spPr bwMode="auto">
            <a:xfrm>
              <a:off x="7097" y="1655"/>
              <a:ext cx="9" cy="707"/>
            </a:xfrm>
            <a:prstGeom prst="rect">
              <a:avLst/>
            </a:prstGeom>
            <a:solidFill>
              <a:srgbClr val="E8F3E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7" name="Rectangle 9191"/>
            <p:cNvSpPr>
              <a:spLocks noChangeArrowheads="1"/>
            </p:cNvSpPr>
            <p:nvPr/>
          </p:nvSpPr>
          <p:spPr bwMode="auto">
            <a:xfrm>
              <a:off x="7106" y="1655"/>
              <a:ext cx="9" cy="707"/>
            </a:xfrm>
            <a:prstGeom prst="rect">
              <a:avLst/>
            </a:prstGeom>
            <a:solidFill>
              <a:srgbClr val="EAF4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8" name="Rectangle 9192"/>
            <p:cNvSpPr>
              <a:spLocks noChangeArrowheads="1"/>
            </p:cNvSpPr>
            <p:nvPr/>
          </p:nvSpPr>
          <p:spPr bwMode="auto">
            <a:xfrm>
              <a:off x="7115" y="1655"/>
              <a:ext cx="9" cy="707"/>
            </a:xfrm>
            <a:prstGeom prst="rect">
              <a:avLst/>
            </a:prstGeom>
            <a:solidFill>
              <a:srgbClr val="ECF5E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89" name="Rectangle 9193"/>
            <p:cNvSpPr>
              <a:spLocks noChangeArrowheads="1"/>
            </p:cNvSpPr>
            <p:nvPr/>
          </p:nvSpPr>
          <p:spPr bwMode="auto">
            <a:xfrm>
              <a:off x="7124" y="1655"/>
              <a:ext cx="10" cy="707"/>
            </a:xfrm>
            <a:prstGeom prst="rect">
              <a:avLst/>
            </a:prstGeom>
            <a:solidFill>
              <a:srgbClr val="EFF7E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0" name="Rectangle 9194"/>
            <p:cNvSpPr>
              <a:spLocks noChangeArrowheads="1"/>
            </p:cNvSpPr>
            <p:nvPr/>
          </p:nvSpPr>
          <p:spPr bwMode="auto">
            <a:xfrm>
              <a:off x="7134" y="1655"/>
              <a:ext cx="9" cy="707"/>
            </a:xfrm>
            <a:prstGeom prst="rect">
              <a:avLst/>
            </a:prstGeom>
            <a:solidFill>
              <a:srgbClr val="F1F8F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1" name="Rectangle 9195"/>
            <p:cNvSpPr>
              <a:spLocks noChangeArrowheads="1"/>
            </p:cNvSpPr>
            <p:nvPr/>
          </p:nvSpPr>
          <p:spPr bwMode="auto">
            <a:xfrm>
              <a:off x="7143" y="1655"/>
              <a:ext cx="9" cy="707"/>
            </a:xfrm>
            <a:prstGeom prst="rect">
              <a:avLst/>
            </a:prstGeom>
            <a:solidFill>
              <a:srgbClr val="F4F9F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2" name="Rectangle 9196"/>
            <p:cNvSpPr>
              <a:spLocks noChangeArrowheads="1"/>
            </p:cNvSpPr>
            <p:nvPr/>
          </p:nvSpPr>
          <p:spPr bwMode="auto">
            <a:xfrm>
              <a:off x="7152" y="1655"/>
              <a:ext cx="10" cy="707"/>
            </a:xfrm>
            <a:prstGeom prst="rect">
              <a:avLst/>
            </a:prstGeom>
            <a:solidFill>
              <a:srgbClr val="F6F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3" name="Rectangle 9197"/>
            <p:cNvSpPr>
              <a:spLocks noChangeArrowheads="1"/>
            </p:cNvSpPr>
            <p:nvPr/>
          </p:nvSpPr>
          <p:spPr bwMode="auto">
            <a:xfrm>
              <a:off x="7162" y="1655"/>
              <a:ext cx="9" cy="707"/>
            </a:xfrm>
            <a:prstGeom prst="rect">
              <a:avLst/>
            </a:prstGeom>
            <a:solidFill>
              <a:srgbClr val="F9FCF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4" name="Rectangle 9198"/>
            <p:cNvSpPr>
              <a:spLocks noChangeArrowheads="1"/>
            </p:cNvSpPr>
            <p:nvPr/>
          </p:nvSpPr>
          <p:spPr bwMode="auto">
            <a:xfrm>
              <a:off x="7171" y="1655"/>
              <a:ext cx="9" cy="707"/>
            </a:xfrm>
            <a:prstGeom prst="rect">
              <a:avLst/>
            </a:prstGeom>
            <a:solidFill>
              <a:srgbClr val="FBFDF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5" name="Rectangle 9199"/>
            <p:cNvSpPr>
              <a:spLocks noChangeArrowheads="1"/>
            </p:cNvSpPr>
            <p:nvPr/>
          </p:nvSpPr>
          <p:spPr bwMode="auto">
            <a:xfrm>
              <a:off x="7180" y="1655"/>
              <a:ext cx="19" cy="707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6" name="Rectangle 9200"/>
            <p:cNvSpPr>
              <a:spLocks noChangeArrowheads="1"/>
            </p:cNvSpPr>
            <p:nvPr/>
          </p:nvSpPr>
          <p:spPr bwMode="auto">
            <a:xfrm>
              <a:off x="7199" y="1655"/>
              <a:ext cx="9" cy="707"/>
            </a:xfrm>
            <a:prstGeom prst="rect">
              <a:avLst/>
            </a:prstGeom>
            <a:solidFill>
              <a:srgbClr val="FCFDF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7" name="Rectangle 9201"/>
            <p:cNvSpPr>
              <a:spLocks noChangeArrowheads="1"/>
            </p:cNvSpPr>
            <p:nvPr/>
          </p:nvSpPr>
          <p:spPr bwMode="auto">
            <a:xfrm>
              <a:off x="7208" y="1655"/>
              <a:ext cx="9" cy="707"/>
            </a:xfrm>
            <a:prstGeom prst="rect">
              <a:avLst/>
            </a:prstGeom>
            <a:solidFill>
              <a:srgbClr val="F9FCF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8" name="Rectangle 9202"/>
            <p:cNvSpPr>
              <a:spLocks noChangeArrowheads="1"/>
            </p:cNvSpPr>
            <p:nvPr/>
          </p:nvSpPr>
          <p:spPr bwMode="auto">
            <a:xfrm>
              <a:off x="7217" y="1655"/>
              <a:ext cx="10" cy="707"/>
            </a:xfrm>
            <a:prstGeom prst="rect">
              <a:avLst/>
            </a:prstGeom>
            <a:solidFill>
              <a:srgbClr val="F7FB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199" name="Rectangle 9203"/>
            <p:cNvSpPr>
              <a:spLocks noChangeArrowheads="1"/>
            </p:cNvSpPr>
            <p:nvPr/>
          </p:nvSpPr>
          <p:spPr bwMode="auto">
            <a:xfrm>
              <a:off x="7227" y="1655"/>
              <a:ext cx="9" cy="707"/>
            </a:xfrm>
            <a:prstGeom prst="rect">
              <a:avLst/>
            </a:prstGeom>
            <a:solidFill>
              <a:srgbClr val="F4F9F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0" name="Rectangle 9204"/>
            <p:cNvSpPr>
              <a:spLocks noChangeArrowheads="1"/>
            </p:cNvSpPr>
            <p:nvPr/>
          </p:nvSpPr>
          <p:spPr bwMode="auto">
            <a:xfrm>
              <a:off x="7236" y="1655"/>
              <a:ext cx="9" cy="707"/>
            </a:xfrm>
            <a:prstGeom prst="rect">
              <a:avLst/>
            </a:prstGeom>
            <a:solidFill>
              <a:srgbClr val="F2F8F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1" name="Rectangle 9205"/>
            <p:cNvSpPr>
              <a:spLocks noChangeArrowheads="1"/>
            </p:cNvSpPr>
            <p:nvPr/>
          </p:nvSpPr>
          <p:spPr bwMode="auto">
            <a:xfrm>
              <a:off x="7245" y="1655"/>
              <a:ext cx="10" cy="707"/>
            </a:xfrm>
            <a:prstGeom prst="rect">
              <a:avLst/>
            </a:prstGeom>
            <a:solidFill>
              <a:srgbClr val="EFF7E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2" name="Rectangle 9206"/>
            <p:cNvSpPr>
              <a:spLocks noChangeArrowheads="1"/>
            </p:cNvSpPr>
            <p:nvPr/>
          </p:nvSpPr>
          <p:spPr bwMode="auto">
            <a:xfrm>
              <a:off x="7255" y="1655"/>
              <a:ext cx="9" cy="707"/>
            </a:xfrm>
            <a:prstGeom prst="rect">
              <a:avLst/>
            </a:prstGeom>
            <a:solidFill>
              <a:srgbClr val="EDF6E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3" name="Rectangle 9207"/>
            <p:cNvSpPr>
              <a:spLocks noChangeArrowheads="1"/>
            </p:cNvSpPr>
            <p:nvPr/>
          </p:nvSpPr>
          <p:spPr bwMode="auto">
            <a:xfrm>
              <a:off x="7264" y="1655"/>
              <a:ext cx="9" cy="707"/>
            </a:xfrm>
            <a:prstGeom prst="rect">
              <a:avLst/>
            </a:prstGeom>
            <a:solidFill>
              <a:srgbClr val="EBF4E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4" name="Rectangle 9208"/>
            <p:cNvSpPr>
              <a:spLocks noChangeArrowheads="1"/>
            </p:cNvSpPr>
            <p:nvPr/>
          </p:nvSpPr>
          <p:spPr bwMode="auto">
            <a:xfrm>
              <a:off x="7273" y="1655"/>
              <a:ext cx="10" cy="707"/>
            </a:xfrm>
            <a:prstGeom prst="rect">
              <a:avLst/>
            </a:prstGeom>
            <a:solidFill>
              <a:srgbClr val="E8F3E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5" name="Rectangle 9209"/>
            <p:cNvSpPr>
              <a:spLocks noChangeArrowheads="1"/>
            </p:cNvSpPr>
            <p:nvPr/>
          </p:nvSpPr>
          <p:spPr bwMode="auto">
            <a:xfrm>
              <a:off x="7283" y="1655"/>
              <a:ext cx="9" cy="707"/>
            </a:xfrm>
            <a:prstGeom prst="rect">
              <a:avLst/>
            </a:prstGeom>
            <a:solidFill>
              <a:srgbClr val="E6F2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6" name="Rectangle 9210"/>
            <p:cNvSpPr>
              <a:spLocks noChangeArrowheads="1"/>
            </p:cNvSpPr>
            <p:nvPr/>
          </p:nvSpPr>
          <p:spPr bwMode="auto">
            <a:xfrm>
              <a:off x="7292" y="1655"/>
              <a:ext cx="9" cy="707"/>
            </a:xfrm>
            <a:prstGeom prst="rect">
              <a:avLst/>
            </a:prstGeom>
            <a:solidFill>
              <a:srgbClr val="E3F1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7" name="Rectangle 9211"/>
            <p:cNvSpPr>
              <a:spLocks noChangeArrowheads="1"/>
            </p:cNvSpPr>
            <p:nvPr/>
          </p:nvSpPr>
          <p:spPr bwMode="auto">
            <a:xfrm>
              <a:off x="7301" y="1655"/>
              <a:ext cx="9" cy="707"/>
            </a:xfrm>
            <a:prstGeom prst="rect">
              <a:avLst/>
            </a:prstGeom>
            <a:solidFill>
              <a:srgbClr val="E1F0E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8" name="Rectangle 9212"/>
            <p:cNvSpPr>
              <a:spLocks noChangeArrowheads="1"/>
            </p:cNvSpPr>
            <p:nvPr/>
          </p:nvSpPr>
          <p:spPr bwMode="auto">
            <a:xfrm>
              <a:off x="7310" y="1655"/>
              <a:ext cx="10" cy="707"/>
            </a:xfrm>
            <a:prstGeom prst="rect">
              <a:avLst/>
            </a:prstGeom>
            <a:solidFill>
              <a:srgbClr val="DEEED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09" name="Rectangle 9213"/>
            <p:cNvSpPr>
              <a:spLocks noChangeArrowheads="1"/>
            </p:cNvSpPr>
            <p:nvPr/>
          </p:nvSpPr>
          <p:spPr bwMode="auto">
            <a:xfrm>
              <a:off x="7320" y="1655"/>
              <a:ext cx="9" cy="707"/>
            </a:xfrm>
            <a:prstGeom prst="rect">
              <a:avLst/>
            </a:prstGeom>
            <a:solidFill>
              <a:srgbClr val="DCEDD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0" name="Rectangle 9214"/>
            <p:cNvSpPr>
              <a:spLocks noChangeArrowheads="1"/>
            </p:cNvSpPr>
            <p:nvPr/>
          </p:nvSpPr>
          <p:spPr bwMode="auto">
            <a:xfrm>
              <a:off x="7329" y="1655"/>
              <a:ext cx="9" cy="707"/>
            </a:xfrm>
            <a:prstGeom prst="rect">
              <a:avLst/>
            </a:prstGeom>
            <a:solidFill>
              <a:srgbClr val="D9ECD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1" name="Rectangle 9215"/>
            <p:cNvSpPr>
              <a:spLocks noChangeArrowheads="1"/>
            </p:cNvSpPr>
            <p:nvPr/>
          </p:nvSpPr>
          <p:spPr bwMode="auto">
            <a:xfrm>
              <a:off x="7338" y="1655"/>
              <a:ext cx="10" cy="707"/>
            </a:xfrm>
            <a:prstGeom prst="rect">
              <a:avLst/>
            </a:prstGeom>
            <a:solidFill>
              <a:srgbClr val="D7EBD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2" name="Rectangle 9216"/>
            <p:cNvSpPr>
              <a:spLocks noChangeArrowheads="1"/>
            </p:cNvSpPr>
            <p:nvPr/>
          </p:nvSpPr>
          <p:spPr bwMode="auto">
            <a:xfrm>
              <a:off x="7348" y="1655"/>
              <a:ext cx="9" cy="707"/>
            </a:xfrm>
            <a:prstGeom prst="rect">
              <a:avLst/>
            </a:prstGeom>
            <a:solidFill>
              <a:srgbClr val="D4EAD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3" name="Rectangle 9217"/>
            <p:cNvSpPr>
              <a:spLocks noChangeArrowheads="1"/>
            </p:cNvSpPr>
            <p:nvPr/>
          </p:nvSpPr>
          <p:spPr bwMode="auto">
            <a:xfrm>
              <a:off x="7357" y="1655"/>
              <a:ext cx="9" cy="707"/>
            </a:xfrm>
            <a:prstGeom prst="rect">
              <a:avLst/>
            </a:prstGeom>
            <a:solidFill>
              <a:srgbClr val="D1E9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4" name="Rectangle 9218"/>
            <p:cNvSpPr>
              <a:spLocks noChangeArrowheads="1"/>
            </p:cNvSpPr>
            <p:nvPr/>
          </p:nvSpPr>
          <p:spPr bwMode="auto">
            <a:xfrm>
              <a:off x="7366" y="1655"/>
              <a:ext cx="10" cy="707"/>
            </a:xfrm>
            <a:prstGeom prst="rect">
              <a:avLst/>
            </a:prstGeom>
            <a:solidFill>
              <a:srgbClr val="CFE7C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5" name="Rectangle 9219"/>
            <p:cNvSpPr>
              <a:spLocks noChangeArrowheads="1"/>
            </p:cNvSpPr>
            <p:nvPr/>
          </p:nvSpPr>
          <p:spPr bwMode="auto">
            <a:xfrm>
              <a:off x="7376" y="1655"/>
              <a:ext cx="9" cy="707"/>
            </a:xfrm>
            <a:prstGeom prst="rect">
              <a:avLst/>
            </a:prstGeom>
            <a:solidFill>
              <a:srgbClr val="CCE6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6" name="Rectangle 9220"/>
            <p:cNvSpPr>
              <a:spLocks noChangeArrowheads="1"/>
            </p:cNvSpPr>
            <p:nvPr/>
          </p:nvSpPr>
          <p:spPr bwMode="auto">
            <a:xfrm>
              <a:off x="7385" y="1655"/>
              <a:ext cx="9" cy="707"/>
            </a:xfrm>
            <a:prstGeom prst="rect">
              <a:avLst/>
            </a:prstGeom>
            <a:solidFill>
              <a:srgbClr val="CAE5C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7" name="Rectangle 9221"/>
            <p:cNvSpPr>
              <a:spLocks noChangeArrowheads="1"/>
            </p:cNvSpPr>
            <p:nvPr/>
          </p:nvSpPr>
          <p:spPr bwMode="auto">
            <a:xfrm>
              <a:off x="7394" y="1655"/>
              <a:ext cx="9" cy="707"/>
            </a:xfrm>
            <a:prstGeom prst="rect">
              <a:avLst/>
            </a:prstGeom>
            <a:solidFill>
              <a:srgbClr val="C8E4C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8" name="Rectangle 9222"/>
            <p:cNvSpPr>
              <a:spLocks noChangeArrowheads="1"/>
            </p:cNvSpPr>
            <p:nvPr/>
          </p:nvSpPr>
          <p:spPr bwMode="auto">
            <a:xfrm>
              <a:off x="7403" y="1655"/>
              <a:ext cx="10" cy="707"/>
            </a:xfrm>
            <a:prstGeom prst="rect">
              <a:avLst/>
            </a:prstGeom>
            <a:solidFill>
              <a:srgbClr val="C5E2C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19" name="Rectangle 9223"/>
            <p:cNvSpPr>
              <a:spLocks noChangeArrowheads="1"/>
            </p:cNvSpPr>
            <p:nvPr/>
          </p:nvSpPr>
          <p:spPr bwMode="auto">
            <a:xfrm>
              <a:off x="7413" y="1655"/>
              <a:ext cx="9" cy="707"/>
            </a:xfrm>
            <a:prstGeom prst="rect">
              <a:avLst/>
            </a:prstGeom>
            <a:solidFill>
              <a:srgbClr val="C3E1C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0" name="Rectangle 9224"/>
            <p:cNvSpPr>
              <a:spLocks noChangeArrowheads="1"/>
            </p:cNvSpPr>
            <p:nvPr/>
          </p:nvSpPr>
          <p:spPr bwMode="auto">
            <a:xfrm>
              <a:off x="7422" y="1655"/>
              <a:ext cx="9" cy="707"/>
            </a:xfrm>
            <a:prstGeom prst="rect">
              <a:avLst/>
            </a:prstGeom>
            <a:solidFill>
              <a:srgbClr val="C0E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1" name="Rectangle 9225"/>
            <p:cNvSpPr>
              <a:spLocks noChangeArrowheads="1"/>
            </p:cNvSpPr>
            <p:nvPr/>
          </p:nvSpPr>
          <p:spPr bwMode="auto">
            <a:xfrm>
              <a:off x="7431" y="1655"/>
              <a:ext cx="10" cy="707"/>
            </a:xfrm>
            <a:prstGeom prst="rect">
              <a:avLst/>
            </a:prstGeom>
            <a:solidFill>
              <a:srgbClr val="BEDFB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2" name="Rectangle 9226"/>
            <p:cNvSpPr>
              <a:spLocks noChangeArrowheads="1"/>
            </p:cNvSpPr>
            <p:nvPr/>
          </p:nvSpPr>
          <p:spPr bwMode="auto">
            <a:xfrm>
              <a:off x="7441" y="1655"/>
              <a:ext cx="9" cy="707"/>
            </a:xfrm>
            <a:prstGeom prst="rect">
              <a:avLst/>
            </a:prstGeom>
            <a:solidFill>
              <a:srgbClr val="BBDD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3" name="Rectangle 9227"/>
            <p:cNvSpPr>
              <a:spLocks noChangeArrowheads="1"/>
            </p:cNvSpPr>
            <p:nvPr/>
          </p:nvSpPr>
          <p:spPr bwMode="auto">
            <a:xfrm>
              <a:off x="7450" y="1655"/>
              <a:ext cx="9" cy="707"/>
            </a:xfrm>
            <a:prstGeom prst="rect">
              <a:avLst/>
            </a:prstGeom>
            <a:solidFill>
              <a:srgbClr val="B9DCB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4" name="Rectangle 9228"/>
            <p:cNvSpPr>
              <a:spLocks noChangeArrowheads="1"/>
            </p:cNvSpPr>
            <p:nvPr/>
          </p:nvSpPr>
          <p:spPr bwMode="auto">
            <a:xfrm>
              <a:off x="7459" y="1655"/>
              <a:ext cx="10" cy="707"/>
            </a:xfrm>
            <a:prstGeom prst="rect">
              <a:avLst/>
            </a:prstGeom>
            <a:solidFill>
              <a:srgbClr val="B7DBB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5" name="Rectangle 9229"/>
            <p:cNvSpPr>
              <a:spLocks noChangeArrowheads="1"/>
            </p:cNvSpPr>
            <p:nvPr/>
          </p:nvSpPr>
          <p:spPr bwMode="auto">
            <a:xfrm>
              <a:off x="7469" y="1655"/>
              <a:ext cx="9" cy="707"/>
            </a:xfrm>
            <a:prstGeom prst="rect">
              <a:avLst/>
            </a:prstGeom>
            <a:solidFill>
              <a:srgbClr val="B4DAB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6" name="Rectangle 9230"/>
            <p:cNvSpPr>
              <a:spLocks noChangeArrowheads="1"/>
            </p:cNvSpPr>
            <p:nvPr/>
          </p:nvSpPr>
          <p:spPr bwMode="auto">
            <a:xfrm>
              <a:off x="7478" y="1655"/>
              <a:ext cx="9" cy="707"/>
            </a:xfrm>
            <a:prstGeom prst="rect">
              <a:avLst/>
            </a:prstGeom>
            <a:solidFill>
              <a:srgbClr val="B2D8B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7" name="Rectangle 9231"/>
            <p:cNvSpPr>
              <a:spLocks noChangeArrowheads="1"/>
            </p:cNvSpPr>
            <p:nvPr/>
          </p:nvSpPr>
          <p:spPr bwMode="auto">
            <a:xfrm>
              <a:off x="7487" y="1655"/>
              <a:ext cx="9" cy="707"/>
            </a:xfrm>
            <a:prstGeom prst="rect">
              <a:avLst/>
            </a:prstGeom>
            <a:solidFill>
              <a:srgbClr val="AFD7A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8" name="Rectangle 9232"/>
            <p:cNvSpPr>
              <a:spLocks noChangeArrowheads="1"/>
            </p:cNvSpPr>
            <p:nvPr/>
          </p:nvSpPr>
          <p:spPr bwMode="auto">
            <a:xfrm>
              <a:off x="7496" y="1655"/>
              <a:ext cx="10" cy="707"/>
            </a:xfrm>
            <a:prstGeom prst="rect">
              <a:avLst/>
            </a:prstGeom>
            <a:solidFill>
              <a:srgbClr val="ADD6A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29" name="Rectangle 9233"/>
            <p:cNvSpPr>
              <a:spLocks noChangeArrowheads="1"/>
            </p:cNvSpPr>
            <p:nvPr/>
          </p:nvSpPr>
          <p:spPr bwMode="auto">
            <a:xfrm>
              <a:off x="7506" y="1655"/>
              <a:ext cx="9" cy="707"/>
            </a:xfrm>
            <a:prstGeom prst="rect">
              <a:avLst/>
            </a:prstGeom>
            <a:solidFill>
              <a:srgbClr val="AAD5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0" name="Rectangle 9234"/>
            <p:cNvSpPr>
              <a:spLocks noChangeArrowheads="1"/>
            </p:cNvSpPr>
            <p:nvPr/>
          </p:nvSpPr>
          <p:spPr bwMode="auto">
            <a:xfrm>
              <a:off x="7515" y="1655"/>
              <a:ext cx="9" cy="707"/>
            </a:xfrm>
            <a:prstGeom prst="rect">
              <a:avLst/>
            </a:prstGeom>
            <a:solidFill>
              <a:srgbClr val="A8D3A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1" name="Rectangle 9235"/>
            <p:cNvSpPr>
              <a:spLocks noChangeArrowheads="1"/>
            </p:cNvSpPr>
            <p:nvPr/>
          </p:nvSpPr>
          <p:spPr bwMode="auto">
            <a:xfrm>
              <a:off x="7524" y="1655"/>
              <a:ext cx="10" cy="707"/>
            </a:xfrm>
            <a:prstGeom prst="rect">
              <a:avLst/>
            </a:prstGeom>
            <a:solidFill>
              <a:srgbClr val="A5D2A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2" name="Rectangle 9236"/>
            <p:cNvSpPr>
              <a:spLocks noChangeArrowheads="1"/>
            </p:cNvSpPr>
            <p:nvPr/>
          </p:nvSpPr>
          <p:spPr bwMode="auto">
            <a:xfrm>
              <a:off x="7534" y="1655"/>
              <a:ext cx="9" cy="707"/>
            </a:xfrm>
            <a:prstGeom prst="rect">
              <a:avLst/>
            </a:prstGeom>
            <a:solidFill>
              <a:srgbClr val="A2D1A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3" name="Rectangle 9237"/>
            <p:cNvSpPr>
              <a:spLocks noChangeArrowheads="1"/>
            </p:cNvSpPr>
            <p:nvPr/>
          </p:nvSpPr>
          <p:spPr bwMode="auto">
            <a:xfrm>
              <a:off x="7543" y="1655"/>
              <a:ext cx="9" cy="707"/>
            </a:xfrm>
            <a:prstGeom prst="rect">
              <a:avLst/>
            </a:prstGeom>
            <a:solidFill>
              <a:srgbClr val="A0CFA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4" name="Rectangle 9238"/>
            <p:cNvSpPr>
              <a:spLocks noChangeArrowheads="1"/>
            </p:cNvSpPr>
            <p:nvPr/>
          </p:nvSpPr>
          <p:spPr bwMode="auto">
            <a:xfrm>
              <a:off x="7552" y="1655"/>
              <a:ext cx="10" cy="707"/>
            </a:xfrm>
            <a:prstGeom prst="rect">
              <a:avLst/>
            </a:prstGeom>
            <a:solidFill>
              <a:srgbClr val="9DCE9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5" name="Rectangle 9239"/>
            <p:cNvSpPr>
              <a:spLocks noChangeArrowheads="1"/>
            </p:cNvSpPr>
            <p:nvPr/>
          </p:nvSpPr>
          <p:spPr bwMode="auto">
            <a:xfrm>
              <a:off x="7562" y="1655"/>
              <a:ext cx="9" cy="707"/>
            </a:xfrm>
            <a:prstGeom prst="rect">
              <a:avLst/>
            </a:prstGeom>
            <a:solidFill>
              <a:srgbClr val="9BCD9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6" name="Rectangle 9240"/>
            <p:cNvSpPr>
              <a:spLocks noChangeArrowheads="1"/>
            </p:cNvSpPr>
            <p:nvPr/>
          </p:nvSpPr>
          <p:spPr bwMode="auto">
            <a:xfrm>
              <a:off x="7571" y="1655"/>
              <a:ext cx="9" cy="707"/>
            </a:xfrm>
            <a:prstGeom prst="rect">
              <a:avLst/>
            </a:prstGeom>
            <a:solidFill>
              <a:srgbClr val="98CC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7" name="Rectangle 9241"/>
            <p:cNvSpPr>
              <a:spLocks noChangeArrowheads="1"/>
            </p:cNvSpPr>
            <p:nvPr/>
          </p:nvSpPr>
          <p:spPr bwMode="auto">
            <a:xfrm>
              <a:off x="7580" y="1655"/>
              <a:ext cx="9" cy="707"/>
            </a:xfrm>
            <a:prstGeom prst="rect">
              <a:avLst/>
            </a:prstGeom>
            <a:solidFill>
              <a:srgbClr val="96CA9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8" name="Rectangle 9242"/>
            <p:cNvSpPr>
              <a:spLocks noChangeArrowheads="1"/>
            </p:cNvSpPr>
            <p:nvPr/>
          </p:nvSpPr>
          <p:spPr bwMode="auto">
            <a:xfrm>
              <a:off x="7589" y="1655"/>
              <a:ext cx="10" cy="707"/>
            </a:xfrm>
            <a:prstGeom prst="rect">
              <a:avLst/>
            </a:prstGeom>
            <a:solidFill>
              <a:srgbClr val="94C99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39" name="Rectangle 9243"/>
            <p:cNvSpPr>
              <a:spLocks noChangeArrowheads="1"/>
            </p:cNvSpPr>
            <p:nvPr/>
          </p:nvSpPr>
          <p:spPr bwMode="auto">
            <a:xfrm>
              <a:off x="7599" y="1655"/>
              <a:ext cx="9" cy="707"/>
            </a:xfrm>
            <a:prstGeom prst="rect">
              <a:avLst/>
            </a:prstGeom>
            <a:solidFill>
              <a:srgbClr val="91C89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0" name="Rectangle 9244"/>
            <p:cNvSpPr>
              <a:spLocks noChangeArrowheads="1"/>
            </p:cNvSpPr>
            <p:nvPr/>
          </p:nvSpPr>
          <p:spPr bwMode="auto">
            <a:xfrm>
              <a:off x="7608" y="1655"/>
              <a:ext cx="9" cy="707"/>
            </a:xfrm>
            <a:prstGeom prst="rect">
              <a:avLst/>
            </a:prstGeom>
            <a:solidFill>
              <a:srgbClr val="8FC78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1" name="Rectangle 9245"/>
            <p:cNvSpPr>
              <a:spLocks noChangeArrowheads="1"/>
            </p:cNvSpPr>
            <p:nvPr/>
          </p:nvSpPr>
          <p:spPr bwMode="auto">
            <a:xfrm>
              <a:off x="7617" y="1655"/>
              <a:ext cx="10" cy="707"/>
            </a:xfrm>
            <a:prstGeom prst="rect">
              <a:avLst/>
            </a:prstGeom>
            <a:solidFill>
              <a:srgbClr val="8CC5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2" name="Rectangle 9246"/>
            <p:cNvSpPr>
              <a:spLocks noChangeArrowheads="1"/>
            </p:cNvSpPr>
            <p:nvPr/>
          </p:nvSpPr>
          <p:spPr bwMode="auto">
            <a:xfrm>
              <a:off x="7627" y="1655"/>
              <a:ext cx="9" cy="707"/>
            </a:xfrm>
            <a:prstGeom prst="rect">
              <a:avLst/>
            </a:prstGeom>
            <a:solidFill>
              <a:srgbClr val="8AC48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3" name="Rectangle 9247"/>
            <p:cNvSpPr>
              <a:spLocks noChangeArrowheads="1"/>
            </p:cNvSpPr>
            <p:nvPr/>
          </p:nvSpPr>
          <p:spPr bwMode="auto">
            <a:xfrm>
              <a:off x="7636" y="1655"/>
              <a:ext cx="9" cy="707"/>
            </a:xfrm>
            <a:prstGeom prst="rect">
              <a:avLst/>
            </a:prstGeom>
            <a:solidFill>
              <a:srgbClr val="87C3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4" name="Rectangle 9248"/>
            <p:cNvSpPr>
              <a:spLocks noChangeArrowheads="1"/>
            </p:cNvSpPr>
            <p:nvPr/>
          </p:nvSpPr>
          <p:spPr bwMode="auto">
            <a:xfrm>
              <a:off x="7645" y="1655"/>
              <a:ext cx="10" cy="707"/>
            </a:xfrm>
            <a:prstGeom prst="rect">
              <a:avLst/>
            </a:prstGeom>
            <a:solidFill>
              <a:srgbClr val="85C2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5" name="Rectangle 9249"/>
            <p:cNvSpPr>
              <a:spLocks noChangeArrowheads="1"/>
            </p:cNvSpPr>
            <p:nvPr/>
          </p:nvSpPr>
          <p:spPr bwMode="auto">
            <a:xfrm>
              <a:off x="7655" y="1655"/>
              <a:ext cx="9" cy="707"/>
            </a:xfrm>
            <a:prstGeom prst="rect">
              <a:avLst/>
            </a:prstGeom>
            <a:solidFill>
              <a:srgbClr val="82C08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6" name="Rectangle 9250"/>
            <p:cNvSpPr>
              <a:spLocks noChangeArrowheads="1"/>
            </p:cNvSpPr>
            <p:nvPr/>
          </p:nvSpPr>
          <p:spPr bwMode="auto">
            <a:xfrm>
              <a:off x="7664" y="1655"/>
              <a:ext cx="9" cy="707"/>
            </a:xfrm>
            <a:prstGeom prst="rect">
              <a:avLst/>
            </a:prstGeom>
            <a:solidFill>
              <a:srgbClr val="80BF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7" name="Rectangle 9251"/>
            <p:cNvSpPr>
              <a:spLocks noChangeArrowheads="1"/>
            </p:cNvSpPr>
            <p:nvPr/>
          </p:nvSpPr>
          <p:spPr bwMode="auto">
            <a:xfrm>
              <a:off x="7673" y="1655"/>
              <a:ext cx="9" cy="707"/>
            </a:xfrm>
            <a:prstGeom prst="rect">
              <a:avLst/>
            </a:prstGeom>
            <a:solidFill>
              <a:srgbClr val="7DBE7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8" name="Rectangle 9252"/>
            <p:cNvSpPr>
              <a:spLocks noChangeArrowheads="1"/>
            </p:cNvSpPr>
            <p:nvPr/>
          </p:nvSpPr>
          <p:spPr bwMode="auto">
            <a:xfrm>
              <a:off x="7682" y="1655"/>
              <a:ext cx="10" cy="707"/>
            </a:xfrm>
            <a:prstGeom prst="rect">
              <a:avLst/>
            </a:prstGeom>
            <a:solidFill>
              <a:srgbClr val="7BBD7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49" name="Rectangle 9253"/>
            <p:cNvSpPr>
              <a:spLocks noChangeArrowheads="1"/>
            </p:cNvSpPr>
            <p:nvPr/>
          </p:nvSpPr>
          <p:spPr bwMode="auto">
            <a:xfrm>
              <a:off x="7692" y="1655"/>
              <a:ext cx="9" cy="707"/>
            </a:xfrm>
            <a:prstGeom prst="rect">
              <a:avLst/>
            </a:prstGeom>
            <a:solidFill>
              <a:srgbClr val="78BC7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0" name="Rectangle 9254"/>
            <p:cNvSpPr>
              <a:spLocks noChangeArrowheads="1"/>
            </p:cNvSpPr>
            <p:nvPr/>
          </p:nvSpPr>
          <p:spPr bwMode="auto">
            <a:xfrm>
              <a:off x="7701" y="1655"/>
              <a:ext cx="9" cy="707"/>
            </a:xfrm>
            <a:prstGeom prst="rect">
              <a:avLst/>
            </a:prstGeom>
            <a:solidFill>
              <a:srgbClr val="76BA7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1" name="Rectangle 9255"/>
            <p:cNvSpPr>
              <a:spLocks noChangeArrowheads="1"/>
            </p:cNvSpPr>
            <p:nvPr/>
          </p:nvSpPr>
          <p:spPr bwMode="auto">
            <a:xfrm>
              <a:off x="7710" y="1655"/>
              <a:ext cx="10" cy="707"/>
            </a:xfrm>
            <a:prstGeom prst="rect">
              <a:avLst/>
            </a:prstGeom>
            <a:solidFill>
              <a:srgbClr val="73B97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2" name="Rectangle 9256"/>
            <p:cNvSpPr>
              <a:spLocks noChangeArrowheads="1"/>
            </p:cNvSpPr>
            <p:nvPr/>
          </p:nvSpPr>
          <p:spPr bwMode="auto">
            <a:xfrm>
              <a:off x="7720" y="1655"/>
              <a:ext cx="9" cy="707"/>
            </a:xfrm>
            <a:prstGeom prst="rect">
              <a:avLst/>
            </a:prstGeom>
            <a:solidFill>
              <a:srgbClr val="71B87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3" name="Rectangle 9257"/>
            <p:cNvSpPr>
              <a:spLocks noChangeArrowheads="1"/>
            </p:cNvSpPr>
            <p:nvPr/>
          </p:nvSpPr>
          <p:spPr bwMode="auto">
            <a:xfrm>
              <a:off x="7729" y="1655"/>
              <a:ext cx="9" cy="707"/>
            </a:xfrm>
            <a:prstGeom prst="rect">
              <a:avLst/>
            </a:prstGeom>
            <a:solidFill>
              <a:srgbClr val="6EB76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4" name="Rectangle 9258"/>
            <p:cNvSpPr>
              <a:spLocks noChangeArrowheads="1"/>
            </p:cNvSpPr>
            <p:nvPr/>
          </p:nvSpPr>
          <p:spPr bwMode="auto">
            <a:xfrm>
              <a:off x="7738" y="1655"/>
              <a:ext cx="10" cy="707"/>
            </a:xfrm>
            <a:prstGeom prst="rect">
              <a:avLst/>
            </a:prstGeom>
            <a:solidFill>
              <a:srgbClr val="6CB66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5" name="Rectangle 9259"/>
            <p:cNvSpPr>
              <a:spLocks noChangeArrowheads="1"/>
            </p:cNvSpPr>
            <p:nvPr/>
          </p:nvSpPr>
          <p:spPr bwMode="auto">
            <a:xfrm>
              <a:off x="7748" y="1655"/>
              <a:ext cx="9" cy="707"/>
            </a:xfrm>
            <a:prstGeom prst="rect">
              <a:avLst/>
            </a:prstGeom>
            <a:solidFill>
              <a:srgbClr val="69B56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6" name="Rectangle 9260"/>
            <p:cNvSpPr>
              <a:spLocks noChangeArrowheads="1"/>
            </p:cNvSpPr>
            <p:nvPr/>
          </p:nvSpPr>
          <p:spPr bwMode="auto">
            <a:xfrm>
              <a:off x="7757" y="1655"/>
              <a:ext cx="9" cy="707"/>
            </a:xfrm>
            <a:prstGeom prst="rect">
              <a:avLst/>
            </a:prstGeom>
            <a:solidFill>
              <a:srgbClr val="67B3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7" name="Rectangle 9261"/>
            <p:cNvSpPr>
              <a:spLocks noChangeArrowheads="1"/>
            </p:cNvSpPr>
            <p:nvPr/>
          </p:nvSpPr>
          <p:spPr bwMode="auto">
            <a:xfrm>
              <a:off x="7766" y="1655"/>
              <a:ext cx="9" cy="707"/>
            </a:xfrm>
            <a:prstGeom prst="rect">
              <a:avLst/>
            </a:prstGeom>
            <a:solidFill>
              <a:srgbClr val="64B26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8" name="Rectangle 9262"/>
            <p:cNvSpPr>
              <a:spLocks noChangeArrowheads="1"/>
            </p:cNvSpPr>
            <p:nvPr/>
          </p:nvSpPr>
          <p:spPr bwMode="auto">
            <a:xfrm>
              <a:off x="7775" y="1655"/>
              <a:ext cx="10" cy="707"/>
            </a:xfrm>
            <a:prstGeom prst="rect">
              <a:avLst/>
            </a:prstGeom>
            <a:solidFill>
              <a:srgbClr val="62B16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59" name="Rectangle 9263"/>
            <p:cNvSpPr>
              <a:spLocks noChangeArrowheads="1"/>
            </p:cNvSpPr>
            <p:nvPr/>
          </p:nvSpPr>
          <p:spPr bwMode="auto">
            <a:xfrm>
              <a:off x="7785" y="1655"/>
              <a:ext cx="9" cy="707"/>
            </a:xfrm>
            <a:prstGeom prst="rect">
              <a:avLst/>
            </a:prstGeom>
            <a:solidFill>
              <a:srgbClr val="5FB05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0" name="Rectangle 9264"/>
            <p:cNvSpPr>
              <a:spLocks noChangeArrowheads="1"/>
            </p:cNvSpPr>
            <p:nvPr/>
          </p:nvSpPr>
          <p:spPr bwMode="auto">
            <a:xfrm>
              <a:off x="7794" y="1655"/>
              <a:ext cx="9" cy="707"/>
            </a:xfrm>
            <a:prstGeom prst="rect">
              <a:avLst/>
            </a:prstGeom>
            <a:solidFill>
              <a:srgbClr val="5DAE5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1" name="Rectangle 9265"/>
            <p:cNvSpPr>
              <a:spLocks noChangeArrowheads="1"/>
            </p:cNvSpPr>
            <p:nvPr/>
          </p:nvSpPr>
          <p:spPr bwMode="auto">
            <a:xfrm>
              <a:off x="7803" y="1655"/>
              <a:ext cx="10" cy="707"/>
            </a:xfrm>
            <a:prstGeom prst="rect">
              <a:avLst/>
            </a:prstGeom>
            <a:solidFill>
              <a:srgbClr val="5BAD5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2" name="Rectangle 9266"/>
            <p:cNvSpPr>
              <a:spLocks noChangeArrowheads="1"/>
            </p:cNvSpPr>
            <p:nvPr/>
          </p:nvSpPr>
          <p:spPr bwMode="auto">
            <a:xfrm>
              <a:off x="7813" y="1655"/>
              <a:ext cx="9" cy="707"/>
            </a:xfrm>
            <a:prstGeom prst="rect">
              <a:avLst/>
            </a:prstGeom>
            <a:solidFill>
              <a:srgbClr val="58AC5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3" name="Rectangle 9267"/>
            <p:cNvSpPr>
              <a:spLocks noChangeArrowheads="1"/>
            </p:cNvSpPr>
            <p:nvPr/>
          </p:nvSpPr>
          <p:spPr bwMode="auto">
            <a:xfrm>
              <a:off x="7822" y="1655"/>
              <a:ext cx="9" cy="707"/>
            </a:xfrm>
            <a:prstGeom prst="rect">
              <a:avLst/>
            </a:prstGeom>
            <a:solidFill>
              <a:srgbClr val="56AB5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4" name="Rectangle 9268"/>
            <p:cNvSpPr>
              <a:spLocks noChangeArrowheads="1"/>
            </p:cNvSpPr>
            <p:nvPr/>
          </p:nvSpPr>
          <p:spPr bwMode="auto">
            <a:xfrm>
              <a:off x="7831" y="1655"/>
              <a:ext cx="10" cy="707"/>
            </a:xfrm>
            <a:prstGeom prst="rect">
              <a:avLst/>
            </a:prstGeom>
            <a:solidFill>
              <a:srgbClr val="53A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5" name="Rectangle 9269"/>
            <p:cNvSpPr>
              <a:spLocks noChangeArrowheads="1"/>
            </p:cNvSpPr>
            <p:nvPr/>
          </p:nvSpPr>
          <p:spPr bwMode="auto">
            <a:xfrm>
              <a:off x="7841" y="1655"/>
              <a:ext cx="9" cy="707"/>
            </a:xfrm>
            <a:prstGeom prst="rect">
              <a:avLst/>
            </a:prstGeom>
            <a:solidFill>
              <a:srgbClr val="51A85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6" name="Rectangle 9270"/>
            <p:cNvSpPr>
              <a:spLocks noChangeArrowheads="1"/>
            </p:cNvSpPr>
            <p:nvPr/>
          </p:nvSpPr>
          <p:spPr bwMode="auto">
            <a:xfrm>
              <a:off x="7850" y="1655"/>
              <a:ext cx="9" cy="707"/>
            </a:xfrm>
            <a:prstGeom prst="rect">
              <a:avLst/>
            </a:prstGeom>
            <a:solidFill>
              <a:srgbClr val="4EA74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7" name="Rectangle 9271"/>
            <p:cNvSpPr>
              <a:spLocks noChangeArrowheads="1"/>
            </p:cNvSpPr>
            <p:nvPr/>
          </p:nvSpPr>
          <p:spPr bwMode="auto">
            <a:xfrm>
              <a:off x="7859" y="1655"/>
              <a:ext cx="10" cy="707"/>
            </a:xfrm>
            <a:prstGeom prst="rect">
              <a:avLst/>
            </a:prstGeom>
            <a:solidFill>
              <a:srgbClr val="4CA54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8" name="Rectangle 9272"/>
            <p:cNvSpPr>
              <a:spLocks noChangeArrowheads="1"/>
            </p:cNvSpPr>
            <p:nvPr/>
          </p:nvSpPr>
          <p:spPr bwMode="auto">
            <a:xfrm>
              <a:off x="7869" y="1655"/>
              <a:ext cx="9" cy="707"/>
            </a:xfrm>
            <a:prstGeom prst="rect">
              <a:avLst/>
            </a:prstGeom>
            <a:solidFill>
              <a:srgbClr val="49A44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69" name="Rectangle 9273"/>
            <p:cNvSpPr>
              <a:spLocks noChangeArrowheads="1"/>
            </p:cNvSpPr>
            <p:nvPr/>
          </p:nvSpPr>
          <p:spPr bwMode="auto">
            <a:xfrm>
              <a:off x="7878" y="1655"/>
              <a:ext cx="9" cy="707"/>
            </a:xfrm>
            <a:prstGeom prst="rect">
              <a:avLst/>
            </a:prstGeom>
            <a:solidFill>
              <a:srgbClr val="47A34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0" name="Rectangle 9274"/>
            <p:cNvSpPr>
              <a:spLocks noChangeArrowheads="1"/>
            </p:cNvSpPr>
            <p:nvPr/>
          </p:nvSpPr>
          <p:spPr bwMode="auto">
            <a:xfrm>
              <a:off x="7887" y="1655"/>
              <a:ext cx="9" cy="707"/>
            </a:xfrm>
            <a:prstGeom prst="rect">
              <a:avLst/>
            </a:prstGeom>
            <a:solidFill>
              <a:srgbClr val="44A24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1" name="Rectangle 9275"/>
            <p:cNvSpPr>
              <a:spLocks noChangeArrowheads="1"/>
            </p:cNvSpPr>
            <p:nvPr/>
          </p:nvSpPr>
          <p:spPr bwMode="auto">
            <a:xfrm>
              <a:off x="7896" y="1655"/>
              <a:ext cx="10" cy="707"/>
            </a:xfrm>
            <a:prstGeom prst="rect">
              <a:avLst/>
            </a:prstGeom>
            <a:solidFill>
              <a:srgbClr val="42A04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2" name="Rectangle 9276"/>
            <p:cNvSpPr>
              <a:spLocks noChangeArrowheads="1"/>
            </p:cNvSpPr>
            <p:nvPr/>
          </p:nvSpPr>
          <p:spPr bwMode="auto">
            <a:xfrm>
              <a:off x="7906" y="1655"/>
              <a:ext cx="9" cy="707"/>
            </a:xfrm>
            <a:prstGeom prst="rect">
              <a:avLst/>
            </a:prstGeom>
            <a:solidFill>
              <a:srgbClr val="3F9F3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3" name="Rectangle 9277"/>
            <p:cNvSpPr>
              <a:spLocks noChangeArrowheads="1"/>
            </p:cNvSpPr>
            <p:nvPr/>
          </p:nvSpPr>
          <p:spPr bwMode="auto">
            <a:xfrm>
              <a:off x="7915" y="1655"/>
              <a:ext cx="9" cy="707"/>
            </a:xfrm>
            <a:prstGeom prst="rect">
              <a:avLst/>
            </a:prstGeom>
            <a:solidFill>
              <a:srgbClr val="3D9E3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4" name="Rectangle 9278"/>
            <p:cNvSpPr>
              <a:spLocks noChangeArrowheads="1"/>
            </p:cNvSpPr>
            <p:nvPr/>
          </p:nvSpPr>
          <p:spPr bwMode="auto">
            <a:xfrm>
              <a:off x="7924" y="1655"/>
              <a:ext cx="10" cy="707"/>
            </a:xfrm>
            <a:prstGeom prst="rect">
              <a:avLst/>
            </a:prstGeom>
            <a:solidFill>
              <a:srgbClr val="3A9D3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5" name="Rectangle 9279"/>
            <p:cNvSpPr>
              <a:spLocks noChangeArrowheads="1"/>
            </p:cNvSpPr>
            <p:nvPr/>
          </p:nvSpPr>
          <p:spPr bwMode="auto">
            <a:xfrm>
              <a:off x="7934" y="1655"/>
              <a:ext cx="9" cy="707"/>
            </a:xfrm>
            <a:prstGeom prst="rect">
              <a:avLst/>
            </a:prstGeom>
            <a:solidFill>
              <a:srgbClr val="389B3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6" name="Rectangle 9280"/>
            <p:cNvSpPr>
              <a:spLocks noChangeArrowheads="1"/>
            </p:cNvSpPr>
            <p:nvPr/>
          </p:nvSpPr>
          <p:spPr bwMode="auto">
            <a:xfrm>
              <a:off x="7943" y="1655"/>
              <a:ext cx="9" cy="707"/>
            </a:xfrm>
            <a:prstGeom prst="rect">
              <a:avLst/>
            </a:prstGeom>
            <a:solidFill>
              <a:srgbClr val="359A3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7" name="Rectangle 9281"/>
            <p:cNvSpPr>
              <a:spLocks noChangeArrowheads="1"/>
            </p:cNvSpPr>
            <p:nvPr/>
          </p:nvSpPr>
          <p:spPr bwMode="auto">
            <a:xfrm>
              <a:off x="6430" y="1666"/>
              <a:ext cx="1512" cy="684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8" name="Freeform 9282"/>
            <p:cNvSpPr>
              <a:spLocks/>
            </p:cNvSpPr>
            <p:nvPr/>
          </p:nvSpPr>
          <p:spPr bwMode="auto">
            <a:xfrm>
              <a:off x="6379" y="1545"/>
              <a:ext cx="1671" cy="114"/>
            </a:xfrm>
            <a:custGeom>
              <a:avLst/>
              <a:gdLst>
                <a:gd name="T0" fmla="*/ 0 w 1671"/>
                <a:gd name="T1" fmla="*/ 0 h 114"/>
                <a:gd name="T2" fmla="*/ 97 w 1671"/>
                <a:gd name="T3" fmla="*/ 114 h 114"/>
                <a:gd name="T4" fmla="*/ 1574 w 1671"/>
                <a:gd name="T5" fmla="*/ 114 h 114"/>
                <a:gd name="T6" fmla="*/ 1671 w 1671"/>
                <a:gd name="T7" fmla="*/ 0 h 114"/>
                <a:gd name="T8" fmla="*/ 0 w 16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0"/>
                  </a:moveTo>
                  <a:lnTo>
                    <a:pt x="97" y="114"/>
                  </a:lnTo>
                  <a:lnTo>
                    <a:pt x="1574" y="114"/>
                  </a:lnTo>
                  <a:lnTo>
                    <a:pt x="16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79" name="Freeform 9283"/>
            <p:cNvSpPr>
              <a:spLocks/>
            </p:cNvSpPr>
            <p:nvPr/>
          </p:nvSpPr>
          <p:spPr bwMode="auto">
            <a:xfrm>
              <a:off x="6379" y="1545"/>
              <a:ext cx="1671" cy="114"/>
            </a:xfrm>
            <a:custGeom>
              <a:avLst/>
              <a:gdLst>
                <a:gd name="T0" fmla="*/ 0 w 1671"/>
                <a:gd name="T1" fmla="*/ 0 h 114"/>
                <a:gd name="T2" fmla="*/ 97 w 1671"/>
                <a:gd name="T3" fmla="*/ 114 h 114"/>
                <a:gd name="T4" fmla="*/ 1574 w 1671"/>
                <a:gd name="T5" fmla="*/ 114 h 114"/>
                <a:gd name="T6" fmla="*/ 1671 w 1671"/>
                <a:gd name="T7" fmla="*/ 0 h 114"/>
                <a:gd name="T8" fmla="*/ 0 w 16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0"/>
                  </a:moveTo>
                  <a:lnTo>
                    <a:pt x="97" y="114"/>
                  </a:lnTo>
                  <a:lnTo>
                    <a:pt x="1574" y="114"/>
                  </a:lnTo>
                  <a:lnTo>
                    <a:pt x="16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0" name="Freeform 9284"/>
            <p:cNvSpPr>
              <a:spLocks/>
            </p:cNvSpPr>
            <p:nvPr/>
          </p:nvSpPr>
          <p:spPr bwMode="auto">
            <a:xfrm>
              <a:off x="6379" y="1545"/>
              <a:ext cx="97" cy="914"/>
            </a:xfrm>
            <a:custGeom>
              <a:avLst/>
              <a:gdLst>
                <a:gd name="T0" fmla="*/ 0 w 97"/>
                <a:gd name="T1" fmla="*/ 0 h 914"/>
                <a:gd name="T2" fmla="*/ 0 w 97"/>
                <a:gd name="T3" fmla="*/ 914 h 914"/>
                <a:gd name="T4" fmla="*/ 97 w 97"/>
                <a:gd name="T5" fmla="*/ 800 h 914"/>
                <a:gd name="T6" fmla="*/ 97 w 97"/>
                <a:gd name="T7" fmla="*/ 114 h 914"/>
                <a:gd name="T8" fmla="*/ 0 w 97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0" y="0"/>
                  </a:moveTo>
                  <a:lnTo>
                    <a:pt x="0" y="914"/>
                  </a:lnTo>
                  <a:lnTo>
                    <a:pt x="97" y="800"/>
                  </a:lnTo>
                  <a:lnTo>
                    <a:pt x="97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1" name="Freeform 9285"/>
            <p:cNvSpPr>
              <a:spLocks/>
            </p:cNvSpPr>
            <p:nvPr/>
          </p:nvSpPr>
          <p:spPr bwMode="auto">
            <a:xfrm>
              <a:off x="6379" y="1545"/>
              <a:ext cx="97" cy="914"/>
            </a:xfrm>
            <a:custGeom>
              <a:avLst/>
              <a:gdLst>
                <a:gd name="T0" fmla="*/ 0 w 97"/>
                <a:gd name="T1" fmla="*/ 0 h 914"/>
                <a:gd name="T2" fmla="*/ 0 w 97"/>
                <a:gd name="T3" fmla="*/ 914 h 914"/>
                <a:gd name="T4" fmla="*/ 97 w 97"/>
                <a:gd name="T5" fmla="*/ 800 h 914"/>
                <a:gd name="T6" fmla="*/ 97 w 97"/>
                <a:gd name="T7" fmla="*/ 114 h 914"/>
                <a:gd name="T8" fmla="*/ 0 w 97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0" y="0"/>
                  </a:moveTo>
                  <a:lnTo>
                    <a:pt x="0" y="914"/>
                  </a:lnTo>
                  <a:lnTo>
                    <a:pt x="97" y="800"/>
                  </a:lnTo>
                  <a:lnTo>
                    <a:pt x="97" y="1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2" name="Freeform 9286"/>
            <p:cNvSpPr>
              <a:spLocks/>
            </p:cNvSpPr>
            <p:nvPr/>
          </p:nvSpPr>
          <p:spPr bwMode="auto">
            <a:xfrm>
              <a:off x="6379" y="2345"/>
              <a:ext cx="1671" cy="114"/>
            </a:xfrm>
            <a:custGeom>
              <a:avLst/>
              <a:gdLst>
                <a:gd name="T0" fmla="*/ 0 w 1671"/>
                <a:gd name="T1" fmla="*/ 114 h 114"/>
                <a:gd name="T2" fmla="*/ 1671 w 1671"/>
                <a:gd name="T3" fmla="*/ 114 h 114"/>
                <a:gd name="T4" fmla="*/ 1574 w 1671"/>
                <a:gd name="T5" fmla="*/ 0 h 114"/>
                <a:gd name="T6" fmla="*/ 97 w 1671"/>
                <a:gd name="T7" fmla="*/ 0 h 114"/>
                <a:gd name="T8" fmla="*/ 0 w 1671"/>
                <a:gd name="T9" fmla="*/ 1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114"/>
                  </a:moveTo>
                  <a:lnTo>
                    <a:pt x="1671" y="114"/>
                  </a:lnTo>
                  <a:lnTo>
                    <a:pt x="1574" y="0"/>
                  </a:lnTo>
                  <a:lnTo>
                    <a:pt x="97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3" name="Freeform 9287"/>
            <p:cNvSpPr>
              <a:spLocks/>
            </p:cNvSpPr>
            <p:nvPr/>
          </p:nvSpPr>
          <p:spPr bwMode="auto">
            <a:xfrm>
              <a:off x="6379" y="2345"/>
              <a:ext cx="1671" cy="114"/>
            </a:xfrm>
            <a:custGeom>
              <a:avLst/>
              <a:gdLst>
                <a:gd name="T0" fmla="*/ 0 w 1671"/>
                <a:gd name="T1" fmla="*/ 114 h 114"/>
                <a:gd name="T2" fmla="*/ 1671 w 1671"/>
                <a:gd name="T3" fmla="*/ 114 h 114"/>
                <a:gd name="T4" fmla="*/ 1574 w 1671"/>
                <a:gd name="T5" fmla="*/ 0 h 114"/>
                <a:gd name="T6" fmla="*/ 97 w 1671"/>
                <a:gd name="T7" fmla="*/ 0 h 114"/>
                <a:gd name="T8" fmla="*/ 0 w 1671"/>
                <a:gd name="T9" fmla="*/ 1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114"/>
                  </a:moveTo>
                  <a:lnTo>
                    <a:pt x="1671" y="114"/>
                  </a:lnTo>
                  <a:lnTo>
                    <a:pt x="1574" y="0"/>
                  </a:lnTo>
                  <a:lnTo>
                    <a:pt x="97" y="0"/>
                  </a:lnTo>
                  <a:lnTo>
                    <a:pt x="0" y="114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4" name="Freeform 9288"/>
            <p:cNvSpPr>
              <a:spLocks/>
            </p:cNvSpPr>
            <p:nvPr/>
          </p:nvSpPr>
          <p:spPr bwMode="auto">
            <a:xfrm>
              <a:off x="7953" y="1545"/>
              <a:ext cx="97" cy="914"/>
            </a:xfrm>
            <a:custGeom>
              <a:avLst/>
              <a:gdLst>
                <a:gd name="T0" fmla="*/ 97 w 97"/>
                <a:gd name="T1" fmla="*/ 914 h 914"/>
                <a:gd name="T2" fmla="*/ 97 w 97"/>
                <a:gd name="T3" fmla="*/ 0 h 914"/>
                <a:gd name="T4" fmla="*/ 0 w 97"/>
                <a:gd name="T5" fmla="*/ 114 h 914"/>
                <a:gd name="T6" fmla="*/ 0 w 97"/>
                <a:gd name="T7" fmla="*/ 800 h 914"/>
                <a:gd name="T8" fmla="*/ 97 w 97"/>
                <a:gd name="T9" fmla="*/ 914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97" y="914"/>
                  </a:moveTo>
                  <a:lnTo>
                    <a:pt x="97" y="0"/>
                  </a:lnTo>
                  <a:lnTo>
                    <a:pt x="0" y="114"/>
                  </a:lnTo>
                  <a:lnTo>
                    <a:pt x="0" y="800"/>
                  </a:lnTo>
                  <a:lnTo>
                    <a:pt x="97" y="914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5" name="Freeform 9289"/>
            <p:cNvSpPr>
              <a:spLocks/>
            </p:cNvSpPr>
            <p:nvPr/>
          </p:nvSpPr>
          <p:spPr bwMode="auto">
            <a:xfrm>
              <a:off x="7953" y="1545"/>
              <a:ext cx="97" cy="914"/>
            </a:xfrm>
            <a:custGeom>
              <a:avLst/>
              <a:gdLst>
                <a:gd name="T0" fmla="*/ 97 w 97"/>
                <a:gd name="T1" fmla="*/ 914 h 914"/>
                <a:gd name="T2" fmla="*/ 97 w 97"/>
                <a:gd name="T3" fmla="*/ 0 h 914"/>
                <a:gd name="T4" fmla="*/ 0 w 97"/>
                <a:gd name="T5" fmla="*/ 114 h 914"/>
                <a:gd name="T6" fmla="*/ 0 w 97"/>
                <a:gd name="T7" fmla="*/ 800 h 914"/>
                <a:gd name="T8" fmla="*/ 97 w 97"/>
                <a:gd name="T9" fmla="*/ 914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97" y="914"/>
                  </a:moveTo>
                  <a:lnTo>
                    <a:pt x="97" y="0"/>
                  </a:lnTo>
                  <a:lnTo>
                    <a:pt x="0" y="114"/>
                  </a:lnTo>
                  <a:lnTo>
                    <a:pt x="0" y="800"/>
                  </a:lnTo>
                  <a:lnTo>
                    <a:pt x="97" y="914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6" name="Rectangle 9290"/>
            <p:cNvSpPr>
              <a:spLocks noChangeArrowheads="1"/>
            </p:cNvSpPr>
            <p:nvPr/>
          </p:nvSpPr>
          <p:spPr bwMode="auto">
            <a:xfrm>
              <a:off x="6379" y="1545"/>
              <a:ext cx="1671" cy="914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7" name="Rectangle 9291"/>
            <p:cNvSpPr>
              <a:spLocks noChangeArrowheads="1"/>
            </p:cNvSpPr>
            <p:nvPr/>
          </p:nvSpPr>
          <p:spPr bwMode="auto">
            <a:xfrm>
              <a:off x="6476" y="1659"/>
              <a:ext cx="1477" cy="686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8" name="Line 9292"/>
            <p:cNvSpPr>
              <a:spLocks noChangeShapeType="1"/>
            </p:cNvSpPr>
            <p:nvPr/>
          </p:nvSpPr>
          <p:spPr bwMode="auto">
            <a:xfrm>
              <a:off x="6379" y="15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89" name="Line 9293"/>
            <p:cNvSpPr>
              <a:spLocks noChangeShapeType="1"/>
            </p:cNvSpPr>
            <p:nvPr/>
          </p:nvSpPr>
          <p:spPr bwMode="auto">
            <a:xfrm flipV="1">
              <a:off x="6379" y="23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0" name="Line 9294"/>
            <p:cNvSpPr>
              <a:spLocks noChangeShapeType="1"/>
            </p:cNvSpPr>
            <p:nvPr/>
          </p:nvSpPr>
          <p:spPr bwMode="auto">
            <a:xfrm flipH="1" flipV="1">
              <a:off x="7953" y="23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1" name="Line 9295"/>
            <p:cNvSpPr>
              <a:spLocks noChangeShapeType="1"/>
            </p:cNvSpPr>
            <p:nvPr/>
          </p:nvSpPr>
          <p:spPr bwMode="auto">
            <a:xfrm flipH="1">
              <a:off x="7953" y="15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2" name="Freeform 9296"/>
            <p:cNvSpPr>
              <a:spLocks/>
            </p:cNvSpPr>
            <p:nvPr/>
          </p:nvSpPr>
          <p:spPr bwMode="auto">
            <a:xfrm>
              <a:off x="6379" y="1545"/>
              <a:ext cx="1671" cy="114"/>
            </a:xfrm>
            <a:custGeom>
              <a:avLst/>
              <a:gdLst>
                <a:gd name="T0" fmla="*/ 0 w 1671"/>
                <a:gd name="T1" fmla="*/ 0 h 114"/>
                <a:gd name="T2" fmla="*/ 97 w 1671"/>
                <a:gd name="T3" fmla="*/ 114 h 114"/>
                <a:gd name="T4" fmla="*/ 1574 w 1671"/>
                <a:gd name="T5" fmla="*/ 114 h 114"/>
                <a:gd name="T6" fmla="*/ 1671 w 1671"/>
                <a:gd name="T7" fmla="*/ 0 h 114"/>
                <a:gd name="T8" fmla="*/ 0 w 16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0"/>
                  </a:moveTo>
                  <a:lnTo>
                    <a:pt x="97" y="114"/>
                  </a:lnTo>
                  <a:lnTo>
                    <a:pt x="1574" y="114"/>
                  </a:lnTo>
                  <a:lnTo>
                    <a:pt x="16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3" name="Freeform 9297"/>
            <p:cNvSpPr>
              <a:spLocks/>
            </p:cNvSpPr>
            <p:nvPr/>
          </p:nvSpPr>
          <p:spPr bwMode="auto">
            <a:xfrm>
              <a:off x="6379" y="1545"/>
              <a:ext cx="1671" cy="114"/>
            </a:xfrm>
            <a:custGeom>
              <a:avLst/>
              <a:gdLst>
                <a:gd name="T0" fmla="*/ 0 w 1671"/>
                <a:gd name="T1" fmla="*/ 0 h 114"/>
                <a:gd name="T2" fmla="*/ 97 w 1671"/>
                <a:gd name="T3" fmla="*/ 114 h 114"/>
                <a:gd name="T4" fmla="*/ 1574 w 1671"/>
                <a:gd name="T5" fmla="*/ 114 h 114"/>
                <a:gd name="T6" fmla="*/ 1671 w 1671"/>
                <a:gd name="T7" fmla="*/ 0 h 114"/>
                <a:gd name="T8" fmla="*/ 0 w 16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0"/>
                  </a:moveTo>
                  <a:lnTo>
                    <a:pt x="97" y="114"/>
                  </a:lnTo>
                  <a:lnTo>
                    <a:pt x="1574" y="114"/>
                  </a:lnTo>
                  <a:lnTo>
                    <a:pt x="16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4" name="Freeform 9298"/>
            <p:cNvSpPr>
              <a:spLocks/>
            </p:cNvSpPr>
            <p:nvPr/>
          </p:nvSpPr>
          <p:spPr bwMode="auto">
            <a:xfrm>
              <a:off x="6379" y="1545"/>
              <a:ext cx="97" cy="914"/>
            </a:xfrm>
            <a:custGeom>
              <a:avLst/>
              <a:gdLst>
                <a:gd name="T0" fmla="*/ 0 w 97"/>
                <a:gd name="T1" fmla="*/ 0 h 914"/>
                <a:gd name="T2" fmla="*/ 0 w 97"/>
                <a:gd name="T3" fmla="*/ 914 h 914"/>
                <a:gd name="T4" fmla="*/ 97 w 97"/>
                <a:gd name="T5" fmla="*/ 800 h 914"/>
                <a:gd name="T6" fmla="*/ 97 w 97"/>
                <a:gd name="T7" fmla="*/ 114 h 914"/>
                <a:gd name="T8" fmla="*/ 0 w 97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0" y="0"/>
                  </a:moveTo>
                  <a:lnTo>
                    <a:pt x="0" y="914"/>
                  </a:lnTo>
                  <a:lnTo>
                    <a:pt x="97" y="800"/>
                  </a:lnTo>
                  <a:lnTo>
                    <a:pt x="97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5" name="Freeform 9299"/>
            <p:cNvSpPr>
              <a:spLocks/>
            </p:cNvSpPr>
            <p:nvPr/>
          </p:nvSpPr>
          <p:spPr bwMode="auto">
            <a:xfrm>
              <a:off x="6379" y="1545"/>
              <a:ext cx="97" cy="914"/>
            </a:xfrm>
            <a:custGeom>
              <a:avLst/>
              <a:gdLst>
                <a:gd name="T0" fmla="*/ 0 w 97"/>
                <a:gd name="T1" fmla="*/ 0 h 914"/>
                <a:gd name="T2" fmla="*/ 0 w 97"/>
                <a:gd name="T3" fmla="*/ 914 h 914"/>
                <a:gd name="T4" fmla="*/ 97 w 97"/>
                <a:gd name="T5" fmla="*/ 800 h 914"/>
                <a:gd name="T6" fmla="*/ 97 w 97"/>
                <a:gd name="T7" fmla="*/ 114 h 914"/>
                <a:gd name="T8" fmla="*/ 0 w 97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0" y="0"/>
                  </a:moveTo>
                  <a:lnTo>
                    <a:pt x="0" y="914"/>
                  </a:lnTo>
                  <a:lnTo>
                    <a:pt x="97" y="800"/>
                  </a:lnTo>
                  <a:lnTo>
                    <a:pt x="97" y="1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6" name="Freeform 9300"/>
            <p:cNvSpPr>
              <a:spLocks/>
            </p:cNvSpPr>
            <p:nvPr/>
          </p:nvSpPr>
          <p:spPr bwMode="auto">
            <a:xfrm>
              <a:off x="6379" y="2345"/>
              <a:ext cx="1671" cy="114"/>
            </a:xfrm>
            <a:custGeom>
              <a:avLst/>
              <a:gdLst>
                <a:gd name="T0" fmla="*/ 0 w 1671"/>
                <a:gd name="T1" fmla="*/ 114 h 114"/>
                <a:gd name="T2" fmla="*/ 1671 w 1671"/>
                <a:gd name="T3" fmla="*/ 114 h 114"/>
                <a:gd name="T4" fmla="*/ 1574 w 1671"/>
                <a:gd name="T5" fmla="*/ 0 h 114"/>
                <a:gd name="T6" fmla="*/ 97 w 1671"/>
                <a:gd name="T7" fmla="*/ 0 h 114"/>
                <a:gd name="T8" fmla="*/ 0 w 1671"/>
                <a:gd name="T9" fmla="*/ 1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114"/>
                  </a:moveTo>
                  <a:lnTo>
                    <a:pt x="1671" y="114"/>
                  </a:lnTo>
                  <a:lnTo>
                    <a:pt x="1574" y="0"/>
                  </a:lnTo>
                  <a:lnTo>
                    <a:pt x="97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7" name="Freeform 9301"/>
            <p:cNvSpPr>
              <a:spLocks/>
            </p:cNvSpPr>
            <p:nvPr/>
          </p:nvSpPr>
          <p:spPr bwMode="auto">
            <a:xfrm>
              <a:off x="6379" y="2345"/>
              <a:ext cx="1671" cy="114"/>
            </a:xfrm>
            <a:custGeom>
              <a:avLst/>
              <a:gdLst>
                <a:gd name="T0" fmla="*/ 0 w 1671"/>
                <a:gd name="T1" fmla="*/ 114 h 114"/>
                <a:gd name="T2" fmla="*/ 1671 w 1671"/>
                <a:gd name="T3" fmla="*/ 114 h 114"/>
                <a:gd name="T4" fmla="*/ 1574 w 1671"/>
                <a:gd name="T5" fmla="*/ 0 h 114"/>
                <a:gd name="T6" fmla="*/ 97 w 1671"/>
                <a:gd name="T7" fmla="*/ 0 h 114"/>
                <a:gd name="T8" fmla="*/ 0 w 1671"/>
                <a:gd name="T9" fmla="*/ 1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114"/>
                  </a:moveTo>
                  <a:lnTo>
                    <a:pt x="1671" y="114"/>
                  </a:lnTo>
                  <a:lnTo>
                    <a:pt x="1574" y="0"/>
                  </a:lnTo>
                  <a:lnTo>
                    <a:pt x="97" y="0"/>
                  </a:lnTo>
                  <a:lnTo>
                    <a:pt x="0" y="114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8" name="Freeform 9302"/>
            <p:cNvSpPr>
              <a:spLocks/>
            </p:cNvSpPr>
            <p:nvPr/>
          </p:nvSpPr>
          <p:spPr bwMode="auto">
            <a:xfrm>
              <a:off x="7953" y="1545"/>
              <a:ext cx="97" cy="914"/>
            </a:xfrm>
            <a:custGeom>
              <a:avLst/>
              <a:gdLst>
                <a:gd name="T0" fmla="*/ 97 w 97"/>
                <a:gd name="T1" fmla="*/ 914 h 914"/>
                <a:gd name="T2" fmla="*/ 97 w 97"/>
                <a:gd name="T3" fmla="*/ 0 h 914"/>
                <a:gd name="T4" fmla="*/ 0 w 97"/>
                <a:gd name="T5" fmla="*/ 114 h 914"/>
                <a:gd name="T6" fmla="*/ 0 w 97"/>
                <a:gd name="T7" fmla="*/ 800 h 914"/>
                <a:gd name="T8" fmla="*/ 97 w 97"/>
                <a:gd name="T9" fmla="*/ 914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97" y="914"/>
                  </a:moveTo>
                  <a:lnTo>
                    <a:pt x="97" y="0"/>
                  </a:lnTo>
                  <a:lnTo>
                    <a:pt x="0" y="114"/>
                  </a:lnTo>
                  <a:lnTo>
                    <a:pt x="0" y="800"/>
                  </a:lnTo>
                  <a:lnTo>
                    <a:pt x="97" y="914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299" name="Freeform 9303"/>
            <p:cNvSpPr>
              <a:spLocks/>
            </p:cNvSpPr>
            <p:nvPr/>
          </p:nvSpPr>
          <p:spPr bwMode="auto">
            <a:xfrm>
              <a:off x="7953" y="1545"/>
              <a:ext cx="97" cy="914"/>
            </a:xfrm>
            <a:custGeom>
              <a:avLst/>
              <a:gdLst>
                <a:gd name="T0" fmla="*/ 97 w 97"/>
                <a:gd name="T1" fmla="*/ 914 h 914"/>
                <a:gd name="T2" fmla="*/ 97 w 97"/>
                <a:gd name="T3" fmla="*/ 0 h 914"/>
                <a:gd name="T4" fmla="*/ 0 w 97"/>
                <a:gd name="T5" fmla="*/ 114 h 914"/>
                <a:gd name="T6" fmla="*/ 0 w 97"/>
                <a:gd name="T7" fmla="*/ 800 h 914"/>
                <a:gd name="T8" fmla="*/ 97 w 97"/>
                <a:gd name="T9" fmla="*/ 914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97" y="914"/>
                  </a:moveTo>
                  <a:lnTo>
                    <a:pt x="97" y="0"/>
                  </a:lnTo>
                  <a:lnTo>
                    <a:pt x="0" y="114"/>
                  </a:lnTo>
                  <a:lnTo>
                    <a:pt x="0" y="800"/>
                  </a:lnTo>
                  <a:lnTo>
                    <a:pt x="97" y="914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00" name="Rectangle 9304"/>
            <p:cNvSpPr>
              <a:spLocks noChangeArrowheads="1"/>
            </p:cNvSpPr>
            <p:nvPr/>
          </p:nvSpPr>
          <p:spPr bwMode="auto">
            <a:xfrm>
              <a:off x="6379" y="1545"/>
              <a:ext cx="1671" cy="914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01" name="Rectangle 9305"/>
            <p:cNvSpPr>
              <a:spLocks noChangeArrowheads="1"/>
            </p:cNvSpPr>
            <p:nvPr/>
          </p:nvSpPr>
          <p:spPr bwMode="auto">
            <a:xfrm>
              <a:off x="6476" y="1659"/>
              <a:ext cx="1477" cy="686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02" name="Line 9306"/>
            <p:cNvSpPr>
              <a:spLocks noChangeShapeType="1"/>
            </p:cNvSpPr>
            <p:nvPr/>
          </p:nvSpPr>
          <p:spPr bwMode="auto">
            <a:xfrm>
              <a:off x="6379" y="15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03" name="Line 9307"/>
            <p:cNvSpPr>
              <a:spLocks noChangeShapeType="1"/>
            </p:cNvSpPr>
            <p:nvPr/>
          </p:nvSpPr>
          <p:spPr bwMode="auto">
            <a:xfrm flipV="1">
              <a:off x="6379" y="23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04" name="Line 9308"/>
            <p:cNvSpPr>
              <a:spLocks noChangeShapeType="1"/>
            </p:cNvSpPr>
            <p:nvPr/>
          </p:nvSpPr>
          <p:spPr bwMode="auto">
            <a:xfrm flipH="1" flipV="1">
              <a:off x="7953" y="23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05" name="Line 9309"/>
            <p:cNvSpPr>
              <a:spLocks noChangeShapeType="1"/>
            </p:cNvSpPr>
            <p:nvPr/>
          </p:nvSpPr>
          <p:spPr bwMode="auto">
            <a:xfrm flipH="1">
              <a:off x="7953" y="15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4691" name="Freeform 9310"/>
            <p:cNvSpPr>
              <a:spLocks/>
            </p:cNvSpPr>
            <p:nvPr/>
          </p:nvSpPr>
          <p:spPr bwMode="auto">
            <a:xfrm>
              <a:off x="6269" y="2459"/>
              <a:ext cx="902" cy="253"/>
            </a:xfrm>
            <a:custGeom>
              <a:avLst/>
              <a:gdLst/>
              <a:ahLst/>
              <a:cxnLst>
                <a:cxn ang="0">
                  <a:pos x="1113" y="0"/>
                </a:cxn>
                <a:cxn ang="0">
                  <a:pos x="1113" y="253"/>
                </a:cxn>
                <a:cxn ang="0">
                  <a:pos x="0" y="253"/>
                </a:cxn>
              </a:cxnLst>
              <a:rect l="0" t="0" r="r" b="b"/>
              <a:pathLst>
                <a:path w="1113" h="253">
                  <a:moveTo>
                    <a:pt x="1113" y="0"/>
                  </a:moveTo>
                  <a:lnTo>
                    <a:pt x="1113" y="253"/>
                  </a:lnTo>
                  <a:lnTo>
                    <a:pt x="0" y="253"/>
                  </a:lnTo>
                </a:path>
              </a:pathLst>
            </a:custGeom>
            <a:ln>
              <a:solidFill>
                <a:srgbClr val="FFFF0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4692" name="Freeform 9311"/>
            <p:cNvSpPr>
              <a:spLocks/>
            </p:cNvSpPr>
            <p:nvPr/>
          </p:nvSpPr>
          <p:spPr bwMode="auto">
            <a:xfrm>
              <a:off x="6420" y="1193"/>
              <a:ext cx="928" cy="352"/>
            </a:xfrm>
            <a:custGeom>
              <a:avLst/>
              <a:gdLst/>
              <a:ahLst/>
              <a:cxnLst>
                <a:cxn ang="0">
                  <a:pos x="930" y="352"/>
                </a:cxn>
                <a:cxn ang="0">
                  <a:pos x="930" y="0"/>
                </a:cxn>
                <a:cxn ang="0">
                  <a:pos x="0" y="0"/>
                </a:cxn>
              </a:cxnLst>
              <a:rect l="0" t="0" r="r" b="b"/>
              <a:pathLst>
                <a:path w="930" h="352">
                  <a:moveTo>
                    <a:pt x="930" y="352"/>
                  </a:moveTo>
                  <a:lnTo>
                    <a:pt x="930" y="0"/>
                  </a:lnTo>
                  <a:lnTo>
                    <a:pt x="0" y="0"/>
                  </a:lnTo>
                </a:path>
              </a:pathLst>
            </a:custGeom>
            <a:ln>
              <a:solidFill>
                <a:srgbClr val="FFFF0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4693" name="Freeform 9312"/>
            <p:cNvSpPr>
              <a:spLocks/>
            </p:cNvSpPr>
            <p:nvPr/>
          </p:nvSpPr>
          <p:spPr bwMode="auto">
            <a:xfrm>
              <a:off x="5195" y="1193"/>
              <a:ext cx="2153" cy="35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0" y="0"/>
                </a:cxn>
                <a:cxn ang="0">
                  <a:pos x="2154" y="0"/>
                </a:cxn>
              </a:cxnLst>
              <a:rect l="0" t="0" r="r" b="b"/>
              <a:pathLst>
                <a:path w="2154" h="352">
                  <a:moveTo>
                    <a:pt x="0" y="352"/>
                  </a:moveTo>
                  <a:lnTo>
                    <a:pt x="0" y="0"/>
                  </a:lnTo>
                  <a:lnTo>
                    <a:pt x="2154" y="0"/>
                  </a:lnTo>
                </a:path>
              </a:pathLst>
            </a:custGeom>
            <a:ln>
              <a:solidFill>
                <a:srgbClr val="FFFF0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09" name="Rectangle 9313"/>
            <p:cNvSpPr>
              <a:spLocks noChangeArrowheads="1"/>
            </p:cNvSpPr>
            <p:nvPr/>
          </p:nvSpPr>
          <p:spPr bwMode="auto">
            <a:xfrm>
              <a:off x="4409" y="1655"/>
              <a:ext cx="18" cy="707"/>
            </a:xfrm>
            <a:prstGeom prst="rect">
              <a:avLst/>
            </a:prstGeom>
            <a:solidFill>
              <a:srgbClr val="349A3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0" name="Rectangle 9314"/>
            <p:cNvSpPr>
              <a:spLocks noChangeArrowheads="1"/>
            </p:cNvSpPr>
            <p:nvPr/>
          </p:nvSpPr>
          <p:spPr bwMode="auto">
            <a:xfrm>
              <a:off x="4427" y="1655"/>
              <a:ext cx="9" cy="707"/>
            </a:xfrm>
            <a:prstGeom prst="rect">
              <a:avLst/>
            </a:prstGeom>
            <a:solidFill>
              <a:srgbClr val="379B3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1" name="Rectangle 9315"/>
            <p:cNvSpPr>
              <a:spLocks noChangeArrowheads="1"/>
            </p:cNvSpPr>
            <p:nvPr/>
          </p:nvSpPr>
          <p:spPr bwMode="auto">
            <a:xfrm>
              <a:off x="4436" y="1655"/>
              <a:ext cx="10" cy="707"/>
            </a:xfrm>
            <a:prstGeom prst="rect">
              <a:avLst/>
            </a:prstGeom>
            <a:solidFill>
              <a:srgbClr val="3A9C3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2" name="Rectangle 9316"/>
            <p:cNvSpPr>
              <a:spLocks noChangeArrowheads="1"/>
            </p:cNvSpPr>
            <p:nvPr/>
          </p:nvSpPr>
          <p:spPr bwMode="auto">
            <a:xfrm>
              <a:off x="4446" y="1655"/>
              <a:ext cx="9" cy="707"/>
            </a:xfrm>
            <a:prstGeom prst="rect">
              <a:avLst/>
            </a:prstGeom>
            <a:solidFill>
              <a:srgbClr val="3C9E3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3" name="Rectangle 9317"/>
            <p:cNvSpPr>
              <a:spLocks noChangeArrowheads="1"/>
            </p:cNvSpPr>
            <p:nvPr/>
          </p:nvSpPr>
          <p:spPr bwMode="auto">
            <a:xfrm>
              <a:off x="4455" y="1655"/>
              <a:ext cx="9" cy="707"/>
            </a:xfrm>
            <a:prstGeom prst="rect">
              <a:avLst/>
            </a:prstGeom>
            <a:solidFill>
              <a:srgbClr val="3F9F3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4" name="Rectangle 9318"/>
            <p:cNvSpPr>
              <a:spLocks noChangeArrowheads="1"/>
            </p:cNvSpPr>
            <p:nvPr/>
          </p:nvSpPr>
          <p:spPr bwMode="auto">
            <a:xfrm>
              <a:off x="4464" y="1655"/>
              <a:ext cx="10" cy="707"/>
            </a:xfrm>
            <a:prstGeom prst="rect">
              <a:avLst/>
            </a:prstGeom>
            <a:solidFill>
              <a:srgbClr val="41A04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5" name="Rectangle 9319"/>
            <p:cNvSpPr>
              <a:spLocks noChangeArrowheads="1"/>
            </p:cNvSpPr>
            <p:nvPr/>
          </p:nvSpPr>
          <p:spPr bwMode="auto">
            <a:xfrm>
              <a:off x="4474" y="1655"/>
              <a:ext cx="9" cy="707"/>
            </a:xfrm>
            <a:prstGeom prst="rect">
              <a:avLst/>
            </a:prstGeom>
            <a:solidFill>
              <a:srgbClr val="44A14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6" name="Rectangle 9320"/>
            <p:cNvSpPr>
              <a:spLocks noChangeArrowheads="1"/>
            </p:cNvSpPr>
            <p:nvPr/>
          </p:nvSpPr>
          <p:spPr bwMode="auto">
            <a:xfrm>
              <a:off x="4483" y="1655"/>
              <a:ext cx="9" cy="707"/>
            </a:xfrm>
            <a:prstGeom prst="rect">
              <a:avLst/>
            </a:prstGeom>
            <a:solidFill>
              <a:srgbClr val="46A34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7" name="Rectangle 9321"/>
            <p:cNvSpPr>
              <a:spLocks noChangeArrowheads="1"/>
            </p:cNvSpPr>
            <p:nvPr/>
          </p:nvSpPr>
          <p:spPr bwMode="auto">
            <a:xfrm>
              <a:off x="4492" y="1655"/>
              <a:ext cx="10" cy="707"/>
            </a:xfrm>
            <a:prstGeom prst="rect">
              <a:avLst/>
            </a:prstGeom>
            <a:solidFill>
              <a:srgbClr val="49A44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8" name="Rectangle 9322"/>
            <p:cNvSpPr>
              <a:spLocks noChangeArrowheads="1"/>
            </p:cNvSpPr>
            <p:nvPr/>
          </p:nvSpPr>
          <p:spPr bwMode="auto">
            <a:xfrm>
              <a:off x="4502" y="1655"/>
              <a:ext cx="9" cy="707"/>
            </a:xfrm>
            <a:prstGeom prst="rect">
              <a:avLst/>
            </a:prstGeom>
            <a:solidFill>
              <a:srgbClr val="4BA54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19" name="Rectangle 9323"/>
            <p:cNvSpPr>
              <a:spLocks noChangeArrowheads="1"/>
            </p:cNvSpPr>
            <p:nvPr/>
          </p:nvSpPr>
          <p:spPr bwMode="auto">
            <a:xfrm>
              <a:off x="4511" y="1655"/>
              <a:ext cx="9" cy="707"/>
            </a:xfrm>
            <a:prstGeom prst="rect">
              <a:avLst/>
            </a:prstGeom>
            <a:solidFill>
              <a:srgbClr val="4EA64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0" name="Rectangle 9324"/>
            <p:cNvSpPr>
              <a:spLocks noChangeArrowheads="1"/>
            </p:cNvSpPr>
            <p:nvPr/>
          </p:nvSpPr>
          <p:spPr bwMode="auto">
            <a:xfrm>
              <a:off x="4520" y="1655"/>
              <a:ext cx="10" cy="707"/>
            </a:xfrm>
            <a:prstGeom prst="rect">
              <a:avLst/>
            </a:prstGeom>
            <a:solidFill>
              <a:srgbClr val="50A85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1" name="Rectangle 9325"/>
            <p:cNvSpPr>
              <a:spLocks noChangeArrowheads="1"/>
            </p:cNvSpPr>
            <p:nvPr/>
          </p:nvSpPr>
          <p:spPr bwMode="auto">
            <a:xfrm>
              <a:off x="4530" y="1655"/>
              <a:ext cx="9" cy="707"/>
            </a:xfrm>
            <a:prstGeom prst="rect">
              <a:avLst/>
            </a:prstGeom>
            <a:solidFill>
              <a:srgbClr val="53A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2" name="Rectangle 9326"/>
            <p:cNvSpPr>
              <a:spLocks noChangeArrowheads="1"/>
            </p:cNvSpPr>
            <p:nvPr/>
          </p:nvSpPr>
          <p:spPr bwMode="auto">
            <a:xfrm>
              <a:off x="4539" y="1655"/>
              <a:ext cx="9" cy="707"/>
            </a:xfrm>
            <a:prstGeom prst="rect">
              <a:avLst/>
            </a:prstGeom>
            <a:solidFill>
              <a:srgbClr val="55AA5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3" name="Rectangle 9327"/>
            <p:cNvSpPr>
              <a:spLocks noChangeArrowheads="1"/>
            </p:cNvSpPr>
            <p:nvPr/>
          </p:nvSpPr>
          <p:spPr bwMode="auto">
            <a:xfrm>
              <a:off x="4548" y="1655"/>
              <a:ext cx="9" cy="707"/>
            </a:xfrm>
            <a:prstGeom prst="rect">
              <a:avLst/>
            </a:prstGeom>
            <a:solidFill>
              <a:srgbClr val="58AB5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4" name="Rectangle 9328"/>
            <p:cNvSpPr>
              <a:spLocks noChangeArrowheads="1"/>
            </p:cNvSpPr>
            <p:nvPr/>
          </p:nvSpPr>
          <p:spPr bwMode="auto">
            <a:xfrm>
              <a:off x="4557" y="1655"/>
              <a:ext cx="10" cy="707"/>
            </a:xfrm>
            <a:prstGeom prst="rect">
              <a:avLst/>
            </a:prstGeom>
            <a:solidFill>
              <a:srgbClr val="5AAD5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5" name="Rectangle 9329"/>
            <p:cNvSpPr>
              <a:spLocks noChangeArrowheads="1"/>
            </p:cNvSpPr>
            <p:nvPr/>
          </p:nvSpPr>
          <p:spPr bwMode="auto">
            <a:xfrm>
              <a:off x="4567" y="1655"/>
              <a:ext cx="9" cy="707"/>
            </a:xfrm>
            <a:prstGeom prst="rect">
              <a:avLst/>
            </a:prstGeom>
            <a:solidFill>
              <a:srgbClr val="5CAE5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6" name="Rectangle 9330"/>
            <p:cNvSpPr>
              <a:spLocks noChangeArrowheads="1"/>
            </p:cNvSpPr>
            <p:nvPr/>
          </p:nvSpPr>
          <p:spPr bwMode="auto">
            <a:xfrm>
              <a:off x="4576" y="1655"/>
              <a:ext cx="9" cy="707"/>
            </a:xfrm>
            <a:prstGeom prst="rect">
              <a:avLst/>
            </a:prstGeom>
            <a:solidFill>
              <a:srgbClr val="5FAF5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7" name="Rectangle 9331"/>
            <p:cNvSpPr>
              <a:spLocks noChangeArrowheads="1"/>
            </p:cNvSpPr>
            <p:nvPr/>
          </p:nvSpPr>
          <p:spPr bwMode="auto">
            <a:xfrm>
              <a:off x="4585" y="1655"/>
              <a:ext cx="10" cy="707"/>
            </a:xfrm>
            <a:prstGeom prst="rect">
              <a:avLst/>
            </a:prstGeom>
            <a:solidFill>
              <a:srgbClr val="61B16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8" name="Rectangle 9332"/>
            <p:cNvSpPr>
              <a:spLocks noChangeArrowheads="1"/>
            </p:cNvSpPr>
            <p:nvPr/>
          </p:nvSpPr>
          <p:spPr bwMode="auto">
            <a:xfrm>
              <a:off x="4595" y="1655"/>
              <a:ext cx="9" cy="707"/>
            </a:xfrm>
            <a:prstGeom prst="rect">
              <a:avLst/>
            </a:prstGeom>
            <a:solidFill>
              <a:srgbClr val="64B26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29" name="Rectangle 9333"/>
            <p:cNvSpPr>
              <a:spLocks noChangeArrowheads="1"/>
            </p:cNvSpPr>
            <p:nvPr/>
          </p:nvSpPr>
          <p:spPr bwMode="auto">
            <a:xfrm>
              <a:off x="4604" y="1655"/>
              <a:ext cx="9" cy="707"/>
            </a:xfrm>
            <a:prstGeom prst="rect">
              <a:avLst/>
            </a:prstGeom>
            <a:solidFill>
              <a:srgbClr val="66B36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0" name="Rectangle 9334"/>
            <p:cNvSpPr>
              <a:spLocks noChangeArrowheads="1"/>
            </p:cNvSpPr>
            <p:nvPr/>
          </p:nvSpPr>
          <p:spPr bwMode="auto">
            <a:xfrm>
              <a:off x="4613" y="1655"/>
              <a:ext cx="10" cy="707"/>
            </a:xfrm>
            <a:prstGeom prst="rect">
              <a:avLst/>
            </a:prstGeom>
            <a:solidFill>
              <a:srgbClr val="69B46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1" name="Rectangle 9335"/>
            <p:cNvSpPr>
              <a:spLocks noChangeArrowheads="1"/>
            </p:cNvSpPr>
            <p:nvPr/>
          </p:nvSpPr>
          <p:spPr bwMode="auto">
            <a:xfrm>
              <a:off x="4623" y="1655"/>
              <a:ext cx="9" cy="707"/>
            </a:xfrm>
            <a:prstGeom prst="rect">
              <a:avLst/>
            </a:prstGeom>
            <a:solidFill>
              <a:srgbClr val="6BB56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2" name="Rectangle 9336"/>
            <p:cNvSpPr>
              <a:spLocks noChangeArrowheads="1"/>
            </p:cNvSpPr>
            <p:nvPr/>
          </p:nvSpPr>
          <p:spPr bwMode="auto">
            <a:xfrm>
              <a:off x="4632" y="1655"/>
              <a:ext cx="9" cy="707"/>
            </a:xfrm>
            <a:prstGeom prst="rect">
              <a:avLst/>
            </a:prstGeom>
            <a:solidFill>
              <a:srgbClr val="6EB76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3" name="Rectangle 9337"/>
            <p:cNvSpPr>
              <a:spLocks noChangeArrowheads="1"/>
            </p:cNvSpPr>
            <p:nvPr/>
          </p:nvSpPr>
          <p:spPr bwMode="auto">
            <a:xfrm>
              <a:off x="4641" y="1655"/>
              <a:ext cx="9" cy="707"/>
            </a:xfrm>
            <a:prstGeom prst="rect">
              <a:avLst/>
            </a:prstGeom>
            <a:solidFill>
              <a:srgbClr val="70B87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4" name="Rectangle 9338"/>
            <p:cNvSpPr>
              <a:spLocks noChangeArrowheads="1"/>
            </p:cNvSpPr>
            <p:nvPr/>
          </p:nvSpPr>
          <p:spPr bwMode="auto">
            <a:xfrm>
              <a:off x="4650" y="1655"/>
              <a:ext cx="10" cy="707"/>
            </a:xfrm>
            <a:prstGeom prst="rect">
              <a:avLst/>
            </a:prstGeom>
            <a:solidFill>
              <a:srgbClr val="73B97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5" name="Rectangle 9339"/>
            <p:cNvSpPr>
              <a:spLocks noChangeArrowheads="1"/>
            </p:cNvSpPr>
            <p:nvPr/>
          </p:nvSpPr>
          <p:spPr bwMode="auto">
            <a:xfrm>
              <a:off x="4660" y="1655"/>
              <a:ext cx="9" cy="707"/>
            </a:xfrm>
            <a:prstGeom prst="rect">
              <a:avLst/>
            </a:prstGeom>
            <a:solidFill>
              <a:srgbClr val="75BA7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6" name="Rectangle 9340"/>
            <p:cNvSpPr>
              <a:spLocks noChangeArrowheads="1"/>
            </p:cNvSpPr>
            <p:nvPr/>
          </p:nvSpPr>
          <p:spPr bwMode="auto">
            <a:xfrm>
              <a:off x="4669" y="1655"/>
              <a:ext cx="9" cy="707"/>
            </a:xfrm>
            <a:prstGeom prst="rect">
              <a:avLst/>
            </a:prstGeom>
            <a:solidFill>
              <a:srgbClr val="78BB7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7" name="Rectangle 9341"/>
            <p:cNvSpPr>
              <a:spLocks noChangeArrowheads="1"/>
            </p:cNvSpPr>
            <p:nvPr/>
          </p:nvSpPr>
          <p:spPr bwMode="auto">
            <a:xfrm>
              <a:off x="4678" y="1655"/>
              <a:ext cx="10" cy="707"/>
            </a:xfrm>
            <a:prstGeom prst="rect">
              <a:avLst/>
            </a:prstGeom>
            <a:solidFill>
              <a:srgbClr val="7ABC7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8" name="Rectangle 9342"/>
            <p:cNvSpPr>
              <a:spLocks noChangeArrowheads="1"/>
            </p:cNvSpPr>
            <p:nvPr/>
          </p:nvSpPr>
          <p:spPr bwMode="auto">
            <a:xfrm>
              <a:off x="4688" y="1655"/>
              <a:ext cx="9" cy="707"/>
            </a:xfrm>
            <a:prstGeom prst="rect">
              <a:avLst/>
            </a:prstGeom>
            <a:solidFill>
              <a:srgbClr val="7DBE7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39" name="Rectangle 9343"/>
            <p:cNvSpPr>
              <a:spLocks noChangeArrowheads="1"/>
            </p:cNvSpPr>
            <p:nvPr/>
          </p:nvSpPr>
          <p:spPr bwMode="auto">
            <a:xfrm>
              <a:off x="4697" y="1655"/>
              <a:ext cx="9" cy="707"/>
            </a:xfrm>
            <a:prstGeom prst="rect">
              <a:avLst/>
            </a:prstGeom>
            <a:solidFill>
              <a:srgbClr val="7FBF7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0" name="Rectangle 9344"/>
            <p:cNvSpPr>
              <a:spLocks noChangeArrowheads="1"/>
            </p:cNvSpPr>
            <p:nvPr/>
          </p:nvSpPr>
          <p:spPr bwMode="auto">
            <a:xfrm>
              <a:off x="4706" y="1655"/>
              <a:ext cx="10" cy="707"/>
            </a:xfrm>
            <a:prstGeom prst="rect">
              <a:avLst/>
            </a:prstGeom>
            <a:solidFill>
              <a:srgbClr val="82C08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1" name="Rectangle 9345"/>
            <p:cNvSpPr>
              <a:spLocks noChangeArrowheads="1"/>
            </p:cNvSpPr>
            <p:nvPr/>
          </p:nvSpPr>
          <p:spPr bwMode="auto">
            <a:xfrm>
              <a:off x="4716" y="1655"/>
              <a:ext cx="9" cy="707"/>
            </a:xfrm>
            <a:prstGeom prst="rect">
              <a:avLst/>
            </a:prstGeom>
            <a:solidFill>
              <a:srgbClr val="84C18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2" name="Rectangle 9346"/>
            <p:cNvSpPr>
              <a:spLocks noChangeArrowheads="1"/>
            </p:cNvSpPr>
            <p:nvPr/>
          </p:nvSpPr>
          <p:spPr bwMode="auto">
            <a:xfrm>
              <a:off x="4725" y="1655"/>
              <a:ext cx="9" cy="707"/>
            </a:xfrm>
            <a:prstGeom prst="rect">
              <a:avLst/>
            </a:prstGeom>
            <a:solidFill>
              <a:srgbClr val="87C3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3" name="Rectangle 9347"/>
            <p:cNvSpPr>
              <a:spLocks noChangeArrowheads="1"/>
            </p:cNvSpPr>
            <p:nvPr/>
          </p:nvSpPr>
          <p:spPr bwMode="auto">
            <a:xfrm>
              <a:off x="4734" y="1655"/>
              <a:ext cx="9" cy="707"/>
            </a:xfrm>
            <a:prstGeom prst="rect">
              <a:avLst/>
            </a:prstGeom>
            <a:solidFill>
              <a:srgbClr val="89C48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4" name="Rectangle 9348"/>
            <p:cNvSpPr>
              <a:spLocks noChangeArrowheads="1"/>
            </p:cNvSpPr>
            <p:nvPr/>
          </p:nvSpPr>
          <p:spPr bwMode="auto">
            <a:xfrm>
              <a:off x="4743" y="1655"/>
              <a:ext cx="10" cy="707"/>
            </a:xfrm>
            <a:prstGeom prst="rect">
              <a:avLst/>
            </a:prstGeom>
            <a:solidFill>
              <a:srgbClr val="8CC5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5" name="Rectangle 9349"/>
            <p:cNvSpPr>
              <a:spLocks noChangeArrowheads="1"/>
            </p:cNvSpPr>
            <p:nvPr/>
          </p:nvSpPr>
          <p:spPr bwMode="auto">
            <a:xfrm>
              <a:off x="4753" y="1655"/>
              <a:ext cx="9" cy="707"/>
            </a:xfrm>
            <a:prstGeom prst="rect">
              <a:avLst/>
            </a:prstGeom>
            <a:solidFill>
              <a:srgbClr val="8EC68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6" name="Rectangle 9350"/>
            <p:cNvSpPr>
              <a:spLocks noChangeArrowheads="1"/>
            </p:cNvSpPr>
            <p:nvPr/>
          </p:nvSpPr>
          <p:spPr bwMode="auto">
            <a:xfrm>
              <a:off x="4762" y="1655"/>
              <a:ext cx="9" cy="707"/>
            </a:xfrm>
            <a:prstGeom prst="rect">
              <a:avLst/>
            </a:prstGeom>
            <a:solidFill>
              <a:srgbClr val="91C89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7" name="Rectangle 9351"/>
            <p:cNvSpPr>
              <a:spLocks noChangeArrowheads="1"/>
            </p:cNvSpPr>
            <p:nvPr/>
          </p:nvSpPr>
          <p:spPr bwMode="auto">
            <a:xfrm>
              <a:off x="4771" y="1655"/>
              <a:ext cx="10" cy="707"/>
            </a:xfrm>
            <a:prstGeom prst="rect">
              <a:avLst/>
            </a:prstGeom>
            <a:solidFill>
              <a:srgbClr val="93C99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8" name="Rectangle 9352"/>
            <p:cNvSpPr>
              <a:spLocks noChangeArrowheads="1"/>
            </p:cNvSpPr>
            <p:nvPr/>
          </p:nvSpPr>
          <p:spPr bwMode="auto">
            <a:xfrm>
              <a:off x="4781" y="1655"/>
              <a:ext cx="9" cy="707"/>
            </a:xfrm>
            <a:prstGeom prst="rect">
              <a:avLst/>
            </a:prstGeom>
            <a:solidFill>
              <a:srgbClr val="95CA9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49" name="Rectangle 9353"/>
            <p:cNvSpPr>
              <a:spLocks noChangeArrowheads="1"/>
            </p:cNvSpPr>
            <p:nvPr/>
          </p:nvSpPr>
          <p:spPr bwMode="auto">
            <a:xfrm>
              <a:off x="4790" y="1655"/>
              <a:ext cx="9" cy="707"/>
            </a:xfrm>
            <a:prstGeom prst="rect">
              <a:avLst/>
            </a:prstGeom>
            <a:solidFill>
              <a:srgbClr val="98CB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0" name="Rectangle 9354"/>
            <p:cNvSpPr>
              <a:spLocks noChangeArrowheads="1"/>
            </p:cNvSpPr>
            <p:nvPr/>
          </p:nvSpPr>
          <p:spPr bwMode="auto">
            <a:xfrm>
              <a:off x="4799" y="1655"/>
              <a:ext cx="10" cy="707"/>
            </a:xfrm>
            <a:prstGeom prst="rect">
              <a:avLst/>
            </a:prstGeom>
            <a:solidFill>
              <a:srgbClr val="9ACD9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1" name="Rectangle 9355"/>
            <p:cNvSpPr>
              <a:spLocks noChangeArrowheads="1"/>
            </p:cNvSpPr>
            <p:nvPr/>
          </p:nvSpPr>
          <p:spPr bwMode="auto">
            <a:xfrm>
              <a:off x="4809" y="1655"/>
              <a:ext cx="9" cy="707"/>
            </a:xfrm>
            <a:prstGeom prst="rect">
              <a:avLst/>
            </a:prstGeom>
            <a:solidFill>
              <a:srgbClr val="9DCE9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2" name="Rectangle 9356"/>
            <p:cNvSpPr>
              <a:spLocks noChangeArrowheads="1"/>
            </p:cNvSpPr>
            <p:nvPr/>
          </p:nvSpPr>
          <p:spPr bwMode="auto">
            <a:xfrm>
              <a:off x="4818" y="1655"/>
              <a:ext cx="9" cy="707"/>
            </a:xfrm>
            <a:prstGeom prst="rect">
              <a:avLst/>
            </a:prstGeom>
            <a:solidFill>
              <a:srgbClr val="9FCF9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3" name="Rectangle 9357"/>
            <p:cNvSpPr>
              <a:spLocks noChangeArrowheads="1"/>
            </p:cNvSpPr>
            <p:nvPr/>
          </p:nvSpPr>
          <p:spPr bwMode="auto">
            <a:xfrm>
              <a:off x="4827" y="1655"/>
              <a:ext cx="9" cy="707"/>
            </a:xfrm>
            <a:prstGeom prst="rect">
              <a:avLst/>
            </a:prstGeom>
            <a:solidFill>
              <a:srgbClr val="A2D0A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4" name="Rectangle 9358"/>
            <p:cNvSpPr>
              <a:spLocks noChangeArrowheads="1"/>
            </p:cNvSpPr>
            <p:nvPr/>
          </p:nvSpPr>
          <p:spPr bwMode="auto">
            <a:xfrm>
              <a:off x="4836" y="1655"/>
              <a:ext cx="10" cy="707"/>
            </a:xfrm>
            <a:prstGeom prst="rect">
              <a:avLst/>
            </a:prstGeom>
            <a:solidFill>
              <a:srgbClr val="A4D2A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5" name="Rectangle 9359"/>
            <p:cNvSpPr>
              <a:spLocks noChangeArrowheads="1"/>
            </p:cNvSpPr>
            <p:nvPr/>
          </p:nvSpPr>
          <p:spPr bwMode="auto">
            <a:xfrm>
              <a:off x="4846" y="1655"/>
              <a:ext cx="9" cy="707"/>
            </a:xfrm>
            <a:prstGeom prst="rect">
              <a:avLst/>
            </a:prstGeom>
            <a:solidFill>
              <a:srgbClr val="A7D3A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6" name="Rectangle 9360"/>
            <p:cNvSpPr>
              <a:spLocks noChangeArrowheads="1"/>
            </p:cNvSpPr>
            <p:nvPr/>
          </p:nvSpPr>
          <p:spPr bwMode="auto">
            <a:xfrm>
              <a:off x="4855" y="1655"/>
              <a:ext cx="9" cy="707"/>
            </a:xfrm>
            <a:prstGeom prst="rect">
              <a:avLst/>
            </a:prstGeom>
            <a:solidFill>
              <a:srgbClr val="A9D4A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7" name="Rectangle 9361"/>
            <p:cNvSpPr>
              <a:spLocks noChangeArrowheads="1"/>
            </p:cNvSpPr>
            <p:nvPr/>
          </p:nvSpPr>
          <p:spPr bwMode="auto">
            <a:xfrm>
              <a:off x="4864" y="1655"/>
              <a:ext cx="10" cy="707"/>
            </a:xfrm>
            <a:prstGeom prst="rect">
              <a:avLst/>
            </a:prstGeom>
            <a:solidFill>
              <a:srgbClr val="ACD5A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8" name="Rectangle 9362"/>
            <p:cNvSpPr>
              <a:spLocks noChangeArrowheads="1"/>
            </p:cNvSpPr>
            <p:nvPr/>
          </p:nvSpPr>
          <p:spPr bwMode="auto">
            <a:xfrm>
              <a:off x="4874" y="1655"/>
              <a:ext cx="9" cy="707"/>
            </a:xfrm>
            <a:prstGeom prst="rect">
              <a:avLst/>
            </a:prstGeom>
            <a:solidFill>
              <a:srgbClr val="AFD7A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59" name="Rectangle 9363"/>
            <p:cNvSpPr>
              <a:spLocks noChangeArrowheads="1"/>
            </p:cNvSpPr>
            <p:nvPr/>
          </p:nvSpPr>
          <p:spPr bwMode="auto">
            <a:xfrm>
              <a:off x="4883" y="1655"/>
              <a:ext cx="9" cy="707"/>
            </a:xfrm>
            <a:prstGeom prst="rect">
              <a:avLst/>
            </a:prstGeom>
            <a:solidFill>
              <a:srgbClr val="B1D8B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0" name="Rectangle 9364"/>
            <p:cNvSpPr>
              <a:spLocks noChangeArrowheads="1"/>
            </p:cNvSpPr>
            <p:nvPr/>
          </p:nvSpPr>
          <p:spPr bwMode="auto">
            <a:xfrm>
              <a:off x="4892" y="1655"/>
              <a:ext cx="10" cy="707"/>
            </a:xfrm>
            <a:prstGeom prst="rect">
              <a:avLst/>
            </a:prstGeom>
            <a:solidFill>
              <a:srgbClr val="B3D9B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1" name="Rectangle 9365"/>
            <p:cNvSpPr>
              <a:spLocks noChangeArrowheads="1"/>
            </p:cNvSpPr>
            <p:nvPr/>
          </p:nvSpPr>
          <p:spPr bwMode="auto">
            <a:xfrm>
              <a:off x="4902" y="1655"/>
              <a:ext cx="9" cy="707"/>
            </a:xfrm>
            <a:prstGeom prst="rect">
              <a:avLst/>
            </a:prstGeom>
            <a:solidFill>
              <a:srgbClr val="B6DBB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2" name="Rectangle 9366"/>
            <p:cNvSpPr>
              <a:spLocks noChangeArrowheads="1"/>
            </p:cNvSpPr>
            <p:nvPr/>
          </p:nvSpPr>
          <p:spPr bwMode="auto">
            <a:xfrm>
              <a:off x="4911" y="1655"/>
              <a:ext cx="9" cy="707"/>
            </a:xfrm>
            <a:prstGeom prst="rect">
              <a:avLst/>
            </a:prstGeom>
            <a:solidFill>
              <a:srgbClr val="B8DCB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3" name="Rectangle 9367"/>
            <p:cNvSpPr>
              <a:spLocks noChangeArrowheads="1"/>
            </p:cNvSpPr>
            <p:nvPr/>
          </p:nvSpPr>
          <p:spPr bwMode="auto">
            <a:xfrm>
              <a:off x="4920" y="1655"/>
              <a:ext cx="9" cy="707"/>
            </a:xfrm>
            <a:prstGeom prst="rect">
              <a:avLst/>
            </a:prstGeom>
            <a:solidFill>
              <a:srgbClr val="BBDD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4" name="Rectangle 9368"/>
            <p:cNvSpPr>
              <a:spLocks noChangeArrowheads="1"/>
            </p:cNvSpPr>
            <p:nvPr/>
          </p:nvSpPr>
          <p:spPr bwMode="auto">
            <a:xfrm>
              <a:off x="4929" y="1655"/>
              <a:ext cx="10" cy="707"/>
            </a:xfrm>
            <a:prstGeom prst="rect">
              <a:avLst/>
            </a:prstGeom>
            <a:solidFill>
              <a:srgbClr val="BDDEB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5" name="Rectangle 9369"/>
            <p:cNvSpPr>
              <a:spLocks noChangeArrowheads="1"/>
            </p:cNvSpPr>
            <p:nvPr/>
          </p:nvSpPr>
          <p:spPr bwMode="auto">
            <a:xfrm>
              <a:off x="4939" y="1655"/>
              <a:ext cx="9" cy="707"/>
            </a:xfrm>
            <a:prstGeom prst="rect">
              <a:avLst/>
            </a:prstGeom>
            <a:solidFill>
              <a:srgbClr val="C0E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6" name="Rectangle 9370"/>
            <p:cNvSpPr>
              <a:spLocks noChangeArrowheads="1"/>
            </p:cNvSpPr>
            <p:nvPr/>
          </p:nvSpPr>
          <p:spPr bwMode="auto">
            <a:xfrm>
              <a:off x="4948" y="1655"/>
              <a:ext cx="9" cy="707"/>
            </a:xfrm>
            <a:prstGeom prst="rect">
              <a:avLst/>
            </a:prstGeom>
            <a:solidFill>
              <a:srgbClr val="C2E1C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7" name="Rectangle 9371"/>
            <p:cNvSpPr>
              <a:spLocks noChangeArrowheads="1"/>
            </p:cNvSpPr>
            <p:nvPr/>
          </p:nvSpPr>
          <p:spPr bwMode="auto">
            <a:xfrm>
              <a:off x="4957" y="1655"/>
              <a:ext cx="10" cy="707"/>
            </a:xfrm>
            <a:prstGeom prst="rect">
              <a:avLst/>
            </a:prstGeom>
            <a:solidFill>
              <a:srgbClr val="C5E2C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8" name="Rectangle 9372"/>
            <p:cNvSpPr>
              <a:spLocks noChangeArrowheads="1"/>
            </p:cNvSpPr>
            <p:nvPr/>
          </p:nvSpPr>
          <p:spPr bwMode="auto">
            <a:xfrm>
              <a:off x="4967" y="1655"/>
              <a:ext cx="9" cy="707"/>
            </a:xfrm>
            <a:prstGeom prst="rect">
              <a:avLst/>
            </a:prstGeom>
            <a:solidFill>
              <a:srgbClr val="C7E3C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69" name="Rectangle 9373"/>
            <p:cNvSpPr>
              <a:spLocks noChangeArrowheads="1"/>
            </p:cNvSpPr>
            <p:nvPr/>
          </p:nvSpPr>
          <p:spPr bwMode="auto">
            <a:xfrm>
              <a:off x="4976" y="1655"/>
              <a:ext cx="9" cy="707"/>
            </a:xfrm>
            <a:prstGeom prst="rect">
              <a:avLst/>
            </a:prstGeom>
            <a:solidFill>
              <a:srgbClr val="C9E5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0" name="Rectangle 9374"/>
            <p:cNvSpPr>
              <a:spLocks noChangeArrowheads="1"/>
            </p:cNvSpPr>
            <p:nvPr/>
          </p:nvSpPr>
          <p:spPr bwMode="auto">
            <a:xfrm>
              <a:off x="4985" y="1655"/>
              <a:ext cx="10" cy="707"/>
            </a:xfrm>
            <a:prstGeom prst="rect">
              <a:avLst/>
            </a:prstGeom>
            <a:solidFill>
              <a:srgbClr val="CCE6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1" name="Rectangle 9375"/>
            <p:cNvSpPr>
              <a:spLocks noChangeArrowheads="1"/>
            </p:cNvSpPr>
            <p:nvPr/>
          </p:nvSpPr>
          <p:spPr bwMode="auto">
            <a:xfrm>
              <a:off x="4995" y="1655"/>
              <a:ext cx="9" cy="707"/>
            </a:xfrm>
            <a:prstGeom prst="rect">
              <a:avLst/>
            </a:prstGeom>
            <a:solidFill>
              <a:srgbClr val="CEE7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2" name="Rectangle 9376"/>
            <p:cNvSpPr>
              <a:spLocks noChangeArrowheads="1"/>
            </p:cNvSpPr>
            <p:nvPr/>
          </p:nvSpPr>
          <p:spPr bwMode="auto">
            <a:xfrm>
              <a:off x="5004" y="1655"/>
              <a:ext cx="9" cy="707"/>
            </a:xfrm>
            <a:prstGeom prst="rect">
              <a:avLst/>
            </a:prstGeom>
            <a:solidFill>
              <a:srgbClr val="D1E8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3" name="Rectangle 9377"/>
            <p:cNvSpPr>
              <a:spLocks noChangeArrowheads="1"/>
            </p:cNvSpPr>
            <p:nvPr/>
          </p:nvSpPr>
          <p:spPr bwMode="auto">
            <a:xfrm>
              <a:off x="5013" y="1655"/>
              <a:ext cx="9" cy="707"/>
            </a:xfrm>
            <a:prstGeom prst="rect">
              <a:avLst/>
            </a:prstGeom>
            <a:solidFill>
              <a:srgbClr val="D3E9D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4" name="Rectangle 9378"/>
            <p:cNvSpPr>
              <a:spLocks noChangeArrowheads="1"/>
            </p:cNvSpPr>
            <p:nvPr/>
          </p:nvSpPr>
          <p:spPr bwMode="auto">
            <a:xfrm>
              <a:off x="5022" y="1655"/>
              <a:ext cx="10" cy="707"/>
            </a:xfrm>
            <a:prstGeom prst="rect">
              <a:avLst/>
            </a:prstGeom>
            <a:solidFill>
              <a:srgbClr val="D6EBD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5" name="Rectangle 9379"/>
            <p:cNvSpPr>
              <a:spLocks noChangeArrowheads="1"/>
            </p:cNvSpPr>
            <p:nvPr/>
          </p:nvSpPr>
          <p:spPr bwMode="auto">
            <a:xfrm>
              <a:off x="5032" y="1655"/>
              <a:ext cx="9" cy="707"/>
            </a:xfrm>
            <a:prstGeom prst="rect">
              <a:avLst/>
            </a:prstGeom>
            <a:solidFill>
              <a:srgbClr val="D8ECD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6" name="Rectangle 9380"/>
            <p:cNvSpPr>
              <a:spLocks noChangeArrowheads="1"/>
            </p:cNvSpPr>
            <p:nvPr/>
          </p:nvSpPr>
          <p:spPr bwMode="auto">
            <a:xfrm>
              <a:off x="5041" y="1655"/>
              <a:ext cx="9" cy="707"/>
            </a:xfrm>
            <a:prstGeom prst="rect">
              <a:avLst/>
            </a:prstGeom>
            <a:solidFill>
              <a:srgbClr val="DBEDD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7" name="Rectangle 9381"/>
            <p:cNvSpPr>
              <a:spLocks noChangeArrowheads="1"/>
            </p:cNvSpPr>
            <p:nvPr/>
          </p:nvSpPr>
          <p:spPr bwMode="auto">
            <a:xfrm>
              <a:off x="5050" y="1655"/>
              <a:ext cx="10" cy="707"/>
            </a:xfrm>
            <a:prstGeom prst="rect">
              <a:avLst/>
            </a:prstGeom>
            <a:solidFill>
              <a:srgbClr val="DEEED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8" name="Rectangle 9382"/>
            <p:cNvSpPr>
              <a:spLocks noChangeArrowheads="1"/>
            </p:cNvSpPr>
            <p:nvPr/>
          </p:nvSpPr>
          <p:spPr bwMode="auto">
            <a:xfrm>
              <a:off x="5060" y="1655"/>
              <a:ext cx="9" cy="707"/>
            </a:xfrm>
            <a:prstGeom prst="rect">
              <a:avLst/>
            </a:prstGeom>
            <a:solidFill>
              <a:srgbClr val="E0EFE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79" name="Rectangle 9383"/>
            <p:cNvSpPr>
              <a:spLocks noChangeArrowheads="1"/>
            </p:cNvSpPr>
            <p:nvPr/>
          </p:nvSpPr>
          <p:spPr bwMode="auto">
            <a:xfrm>
              <a:off x="5069" y="1655"/>
              <a:ext cx="9" cy="707"/>
            </a:xfrm>
            <a:prstGeom prst="rect">
              <a:avLst/>
            </a:prstGeom>
            <a:solidFill>
              <a:srgbClr val="E3F0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0" name="Rectangle 9384"/>
            <p:cNvSpPr>
              <a:spLocks noChangeArrowheads="1"/>
            </p:cNvSpPr>
            <p:nvPr/>
          </p:nvSpPr>
          <p:spPr bwMode="auto">
            <a:xfrm>
              <a:off x="5078" y="1655"/>
              <a:ext cx="10" cy="707"/>
            </a:xfrm>
            <a:prstGeom prst="rect">
              <a:avLst/>
            </a:prstGeom>
            <a:solidFill>
              <a:srgbClr val="E5F2E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1" name="Rectangle 9385"/>
            <p:cNvSpPr>
              <a:spLocks noChangeArrowheads="1"/>
            </p:cNvSpPr>
            <p:nvPr/>
          </p:nvSpPr>
          <p:spPr bwMode="auto">
            <a:xfrm>
              <a:off x="5088" y="1655"/>
              <a:ext cx="9" cy="707"/>
            </a:xfrm>
            <a:prstGeom prst="rect">
              <a:avLst/>
            </a:prstGeom>
            <a:solidFill>
              <a:srgbClr val="E8F3E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2" name="Rectangle 9386"/>
            <p:cNvSpPr>
              <a:spLocks noChangeArrowheads="1"/>
            </p:cNvSpPr>
            <p:nvPr/>
          </p:nvSpPr>
          <p:spPr bwMode="auto">
            <a:xfrm>
              <a:off x="5097" y="1655"/>
              <a:ext cx="9" cy="707"/>
            </a:xfrm>
            <a:prstGeom prst="rect">
              <a:avLst/>
            </a:prstGeom>
            <a:solidFill>
              <a:srgbClr val="EAF4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3" name="Rectangle 9387"/>
            <p:cNvSpPr>
              <a:spLocks noChangeArrowheads="1"/>
            </p:cNvSpPr>
            <p:nvPr/>
          </p:nvSpPr>
          <p:spPr bwMode="auto">
            <a:xfrm>
              <a:off x="5106" y="1655"/>
              <a:ext cx="9" cy="707"/>
            </a:xfrm>
            <a:prstGeom prst="rect">
              <a:avLst/>
            </a:prstGeom>
            <a:solidFill>
              <a:srgbClr val="ECF5E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4" name="Rectangle 9388"/>
            <p:cNvSpPr>
              <a:spLocks noChangeArrowheads="1"/>
            </p:cNvSpPr>
            <p:nvPr/>
          </p:nvSpPr>
          <p:spPr bwMode="auto">
            <a:xfrm>
              <a:off x="5115" y="1655"/>
              <a:ext cx="10" cy="707"/>
            </a:xfrm>
            <a:prstGeom prst="rect">
              <a:avLst/>
            </a:prstGeom>
            <a:solidFill>
              <a:srgbClr val="EFF7E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5" name="Rectangle 9389"/>
            <p:cNvSpPr>
              <a:spLocks noChangeArrowheads="1"/>
            </p:cNvSpPr>
            <p:nvPr/>
          </p:nvSpPr>
          <p:spPr bwMode="auto">
            <a:xfrm>
              <a:off x="5125" y="1655"/>
              <a:ext cx="9" cy="707"/>
            </a:xfrm>
            <a:prstGeom prst="rect">
              <a:avLst/>
            </a:prstGeom>
            <a:solidFill>
              <a:srgbClr val="F1F8F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6" name="Rectangle 9390"/>
            <p:cNvSpPr>
              <a:spLocks noChangeArrowheads="1"/>
            </p:cNvSpPr>
            <p:nvPr/>
          </p:nvSpPr>
          <p:spPr bwMode="auto">
            <a:xfrm>
              <a:off x="5134" y="1655"/>
              <a:ext cx="9" cy="707"/>
            </a:xfrm>
            <a:prstGeom prst="rect">
              <a:avLst/>
            </a:prstGeom>
            <a:solidFill>
              <a:srgbClr val="F4F9F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7" name="Rectangle 9391"/>
            <p:cNvSpPr>
              <a:spLocks noChangeArrowheads="1"/>
            </p:cNvSpPr>
            <p:nvPr/>
          </p:nvSpPr>
          <p:spPr bwMode="auto">
            <a:xfrm>
              <a:off x="5143" y="1655"/>
              <a:ext cx="10" cy="707"/>
            </a:xfrm>
            <a:prstGeom prst="rect">
              <a:avLst/>
            </a:prstGeom>
            <a:solidFill>
              <a:srgbClr val="F6F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8" name="Rectangle 9392"/>
            <p:cNvSpPr>
              <a:spLocks noChangeArrowheads="1"/>
            </p:cNvSpPr>
            <p:nvPr/>
          </p:nvSpPr>
          <p:spPr bwMode="auto">
            <a:xfrm>
              <a:off x="5153" y="1655"/>
              <a:ext cx="9" cy="707"/>
            </a:xfrm>
            <a:prstGeom prst="rect">
              <a:avLst/>
            </a:prstGeom>
            <a:solidFill>
              <a:srgbClr val="F9FCF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89" name="Rectangle 9393"/>
            <p:cNvSpPr>
              <a:spLocks noChangeArrowheads="1"/>
            </p:cNvSpPr>
            <p:nvPr/>
          </p:nvSpPr>
          <p:spPr bwMode="auto">
            <a:xfrm>
              <a:off x="5162" y="1655"/>
              <a:ext cx="9" cy="707"/>
            </a:xfrm>
            <a:prstGeom prst="rect">
              <a:avLst/>
            </a:prstGeom>
            <a:solidFill>
              <a:srgbClr val="FBFDF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0" name="Rectangle 9394"/>
            <p:cNvSpPr>
              <a:spLocks noChangeArrowheads="1"/>
            </p:cNvSpPr>
            <p:nvPr/>
          </p:nvSpPr>
          <p:spPr bwMode="auto">
            <a:xfrm>
              <a:off x="5171" y="1655"/>
              <a:ext cx="19" cy="707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1" name="Rectangle 9395"/>
            <p:cNvSpPr>
              <a:spLocks noChangeArrowheads="1"/>
            </p:cNvSpPr>
            <p:nvPr/>
          </p:nvSpPr>
          <p:spPr bwMode="auto">
            <a:xfrm>
              <a:off x="5190" y="1655"/>
              <a:ext cx="9" cy="707"/>
            </a:xfrm>
            <a:prstGeom prst="rect">
              <a:avLst/>
            </a:prstGeom>
            <a:solidFill>
              <a:srgbClr val="FCFDF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2" name="Rectangle 9396"/>
            <p:cNvSpPr>
              <a:spLocks noChangeArrowheads="1"/>
            </p:cNvSpPr>
            <p:nvPr/>
          </p:nvSpPr>
          <p:spPr bwMode="auto">
            <a:xfrm>
              <a:off x="5199" y="1655"/>
              <a:ext cx="9" cy="707"/>
            </a:xfrm>
            <a:prstGeom prst="rect">
              <a:avLst/>
            </a:prstGeom>
            <a:solidFill>
              <a:srgbClr val="F9FCF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3" name="Rectangle 9397"/>
            <p:cNvSpPr>
              <a:spLocks noChangeArrowheads="1"/>
            </p:cNvSpPr>
            <p:nvPr/>
          </p:nvSpPr>
          <p:spPr bwMode="auto">
            <a:xfrm>
              <a:off x="5208" y="1655"/>
              <a:ext cx="10" cy="707"/>
            </a:xfrm>
            <a:prstGeom prst="rect">
              <a:avLst/>
            </a:prstGeom>
            <a:solidFill>
              <a:srgbClr val="F7FB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4" name="Rectangle 9398"/>
            <p:cNvSpPr>
              <a:spLocks noChangeArrowheads="1"/>
            </p:cNvSpPr>
            <p:nvPr/>
          </p:nvSpPr>
          <p:spPr bwMode="auto">
            <a:xfrm>
              <a:off x="5218" y="1655"/>
              <a:ext cx="9" cy="707"/>
            </a:xfrm>
            <a:prstGeom prst="rect">
              <a:avLst/>
            </a:prstGeom>
            <a:solidFill>
              <a:srgbClr val="F4F9F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5" name="Rectangle 9399"/>
            <p:cNvSpPr>
              <a:spLocks noChangeArrowheads="1"/>
            </p:cNvSpPr>
            <p:nvPr/>
          </p:nvSpPr>
          <p:spPr bwMode="auto">
            <a:xfrm>
              <a:off x="5227" y="1655"/>
              <a:ext cx="9" cy="707"/>
            </a:xfrm>
            <a:prstGeom prst="rect">
              <a:avLst/>
            </a:prstGeom>
            <a:solidFill>
              <a:srgbClr val="F2F8F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6" name="Rectangle 9400"/>
            <p:cNvSpPr>
              <a:spLocks noChangeArrowheads="1"/>
            </p:cNvSpPr>
            <p:nvPr/>
          </p:nvSpPr>
          <p:spPr bwMode="auto">
            <a:xfrm>
              <a:off x="5236" y="1655"/>
              <a:ext cx="10" cy="707"/>
            </a:xfrm>
            <a:prstGeom prst="rect">
              <a:avLst/>
            </a:prstGeom>
            <a:solidFill>
              <a:srgbClr val="EFF7E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7" name="Rectangle 9401"/>
            <p:cNvSpPr>
              <a:spLocks noChangeArrowheads="1"/>
            </p:cNvSpPr>
            <p:nvPr/>
          </p:nvSpPr>
          <p:spPr bwMode="auto">
            <a:xfrm>
              <a:off x="5246" y="1655"/>
              <a:ext cx="9" cy="707"/>
            </a:xfrm>
            <a:prstGeom prst="rect">
              <a:avLst/>
            </a:prstGeom>
            <a:solidFill>
              <a:srgbClr val="EDF6E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8" name="Rectangle 9402"/>
            <p:cNvSpPr>
              <a:spLocks noChangeArrowheads="1"/>
            </p:cNvSpPr>
            <p:nvPr/>
          </p:nvSpPr>
          <p:spPr bwMode="auto">
            <a:xfrm>
              <a:off x="5255" y="1655"/>
              <a:ext cx="9" cy="707"/>
            </a:xfrm>
            <a:prstGeom prst="rect">
              <a:avLst/>
            </a:prstGeom>
            <a:solidFill>
              <a:srgbClr val="EBF4E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399" name="Rectangle 9403"/>
            <p:cNvSpPr>
              <a:spLocks noChangeArrowheads="1"/>
            </p:cNvSpPr>
            <p:nvPr/>
          </p:nvSpPr>
          <p:spPr bwMode="auto">
            <a:xfrm>
              <a:off x="5264" y="1655"/>
              <a:ext cx="10" cy="707"/>
            </a:xfrm>
            <a:prstGeom prst="rect">
              <a:avLst/>
            </a:prstGeom>
            <a:solidFill>
              <a:srgbClr val="E8F3E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0" name="Rectangle 9404"/>
            <p:cNvSpPr>
              <a:spLocks noChangeArrowheads="1"/>
            </p:cNvSpPr>
            <p:nvPr/>
          </p:nvSpPr>
          <p:spPr bwMode="auto">
            <a:xfrm>
              <a:off x="5274" y="1655"/>
              <a:ext cx="9" cy="707"/>
            </a:xfrm>
            <a:prstGeom prst="rect">
              <a:avLst/>
            </a:prstGeom>
            <a:solidFill>
              <a:srgbClr val="E6F2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1" name="Rectangle 9405"/>
            <p:cNvSpPr>
              <a:spLocks noChangeArrowheads="1"/>
            </p:cNvSpPr>
            <p:nvPr/>
          </p:nvSpPr>
          <p:spPr bwMode="auto">
            <a:xfrm>
              <a:off x="5283" y="1655"/>
              <a:ext cx="9" cy="707"/>
            </a:xfrm>
            <a:prstGeom prst="rect">
              <a:avLst/>
            </a:prstGeom>
            <a:solidFill>
              <a:srgbClr val="E3F1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2" name="Rectangle 9406"/>
            <p:cNvSpPr>
              <a:spLocks noChangeArrowheads="1"/>
            </p:cNvSpPr>
            <p:nvPr/>
          </p:nvSpPr>
          <p:spPr bwMode="auto">
            <a:xfrm>
              <a:off x="5292" y="1655"/>
              <a:ext cx="9" cy="707"/>
            </a:xfrm>
            <a:prstGeom prst="rect">
              <a:avLst/>
            </a:prstGeom>
            <a:solidFill>
              <a:srgbClr val="E1F0E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3" name="Rectangle 9407"/>
            <p:cNvSpPr>
              <a:spLocks noChangeArrowheads="1"/>
            </p:cNvSpPr>
            <p:nvPr/>
          </p:nvSpPr>
          <p:spPr bwMode="auto">
            <a:xfrm>
              <a:off x="5301" y="1655"/>
              <a:ext cx="10" cy="707"/>
            </a:xfrm>
            <a:prstGeom prst="rect">
              <a:avLst/>
            </a:prstGeom>
            <a:solidFill>
              <a:srgbClr val="DEEED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4" name="Rectangle 9408"/>
            <p:cNvSpPr>
              <a:spLocks noChangeArrowheads="1"/>
            </p:cNvSpPr>
            <p:nvPr/>
          </p:nvSpPr>
          <p:spPr bwMode="auto">
            <a:xfrm>
              <a:off x="5311" y="1655"/>
              <a:ext cx="9" cy="707"/>
            </a:xfrm>
            <a:prstGeom prst="rect">
              <a:avLst/>
            </a:prstGeom>
            <a:solidFill>
              <a:srgbClr val="DCEDD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5" name="Rectangle 9409"/>
            <p:cNvSpPr>
              <a:spLocks noChangeArrowheads="1"/>
            </p:cNvSpPr>
            <p:nvPr/>
          </p:nvSpPr>
          <p:spPr bwMode="auto">
            <a:xfrm>
              <a:off x="5320" y="1655"/>
              <a:ext cx="9" cy="707"/>
            </a:xfrm>
            <a:prstGeom prst="rect">
              <a:avLst/>
            </a:prstGeom>
            <a:solidFill>
              <a:srgbClr val="D9ECD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6" name="Rectangle 9410"/>
            <p:cNvSpPr>
              <a:spLocks noChangeArrowheads="1"/>
            </p:cNvSpPr>
            <p:nvPr/>
          </p:nvSpPr>
          <p:spPr bwMode="auto">
            <a:xfrm>
              <a:off x="5329" y="1655"/>
              <a:ext cx="10" cy="707"/>
            </a:xfrm>
            <a:prstGeom prst="rect">
              <a:avLst/>
            </a:prstGeom>
            <a:solidFill>
              <a:srgbClr val="D7EBD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7" name="Rectangle 9411"/>
            <p:cNvSpPr>
              <a:spLocks noChangeArrowheads="1"/>
            </p:cNvSpPr>
            <p:nvPr/>
          </p:nvSpPr>
          <p:spPr bwMode="auto">
            <a:xfrm>
              <a:off x="5339" y="1655"/>
              <a:ext cx="9" cy="707"/>
            </a:xfrm>
            <a:prstGeom prst="rect">
              <a:avLst/>
            </a:prstGeom>
            <a:solidFill>
              <a:srgbClr val="D4EAD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8" name="Rectangle 9412"/>
            <p:cNvSpPr>
              <a:spLocks noChangeArrowheads="1"/>
            </p:cNvSpPr>
            <p:nvPr/>
          </p:nvSpPr>
          <p:spPr bwMode="auto">
            <a:xfrm>
              <a:off x="5348" y="1655"/>
              <a:ext cx="9" cy="707"/>
            </a:xfrm>
            <a:prstGeom prst="rect">
              <a:avLst/>
            </a:prstGeom>
            <a:solidFill>
              <a:srgbClr val="D1E9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09" name="Rectangle 9413"/>
            <p:cNvSpPr>
              <a:spLocks noChangeArrowheads="1"/>
            </p:cNvSpPr>
            <p:nvPr/>
          </p:nvSpPr>
          <p:spPr bwMode="auto">
            <a:xfrm>
              <a:off x="5357" y="1655"/>
              <a:ext cx="10" cy="707"/>
            </a:xfrm>
            <a:prstGeom prst="rect">
              <a:avLst/>
            </a:prstGeom>
            <a:solidFill>
              <a:srgbClr val="CFE7C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0" name="Rectangle 9414"/>
            <p:cNvSpPr>
              <a:spLocks noChangeArrowheads="1"/>
            </p:cNvSpPr>
            <p:nvPr/>
          </p:nvSpPr>
          <p:spPr bwMode="auto">
            <a:xfrm>
              <a:off x="5367" y="1655"/>
              <a:ext cx="9" cy="707"/>
            </a:xfrm>
            <a:prstGeom prst="rect">
              <a:avLst/>
            </a:prstGeom>
            <a:solidFill>
              <a:srgbClr val="CCE6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1" name="Rectangle 9415"/>
            <p:cNvSpPr>
              <a:spLocks noChangeArrowheads="1"/>
            </p:cNvSpPr>
            <p:nvPr/>
          </p:nvSpPr>
          <p:spPr bwMode="auto">
            <a:xfrm>
              <a:off x="5376" y="1655"/>
              <a:ext cx="9" cy="707"/>
            </a:xfrm>
            <a:prstGeom prst="rect">
              <a:avLst/>
            </a:prstGeom>
            <a:solidFill>
              <a:srgbClr val="CAE5C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2" name="Rectangle 9416"/>
            <p:cNvSpPr>
              <a:spLocks noChangeArrowheads="1"/>
            </p:cNvSpPr>
            <p:nvPr/>
          </p:nvSpPr>
          <p:spPr bwMode="auto">
            <a:xfrm>
              <a:off x="5385" y="1655"/>
              <a:ext cx="9" cy="707"/>
            </a:xfrm>
            <a:prstGeom prst="rect">
              <a:avLst/>
            </a:prstGeom>
            <a:solidFill>
              <a:srgbClr val="C8E4C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3" name="Rectangle 9417"/>
            <p:cNvSpPr>
              <a:spLocks noChangeArrowheads="1"/>
            </p:cNvSpPr>
            <p:nvPr/>
          </p:nvSpPr>
          <p:spPr bwMode="auto">
            <a:xfrm>
              <a:off x="5394" y="1655"/>
              <a:ext cx="10" cy="707"/>
            </a:xfrm>
            <a:prstGeom prst="rect">
              <a:avLst/>
            </a:prstGeom>
            <a:solidFill>
              <a:srgbClr val="C5E2C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4" name="Rectangle 9418"/>
            <p:cNvSpPr>
              <a:spLocks noChangeArrowheads="1"/>
            </p:cNvSpPr>
            <p:nvPr/>
          </p:nvSpPr>
          <p:spPr bwMode="auto">
            <a:xfrm>
              <a:off x="5404" y="1655"/>
              <a:ext cx="9" cy="707"/>
            </a:xfrm>
            <a:prstGeom prst="rect">
              <a:avLst/>
            </a:prstGeom>
            <a:solidFill>
              <a:srgbClr val="C3E1C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5" name="Rectangle 9419"/>
            <p:cNvSpPr>
              <a:spLocks noChangeArrowheads="1"/>
            </p:cNvSpPr>
            <p:nvPr/>
          </p:nvSpPr>
          <p:spPr bwMode="auto">
            <a:xfrm>
              <a:off x="5413" y="1655"/>
              <a:ext cx="9" cy="707"/>
            </a:xfrm>
            <a:prstGeom prst="rect">
              <a:avLst/>
            </a:prstGeom>
            <a:solidFill>
              <a:srgbClr val="C0E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6" name="Rectangle 9420"/>
            <p:cNvSpPr>
              <a:spLocks noChangeArrowheads="1"/>
            </p:cNvSpPr>
            <p:nvPr/>
          </p:nvSpPr>
          <p:spPr bwMode="auto">
            <a:xfrm>
              <a:off x="5422" y="1655"/>
              <a:ext cx="10" cy="707"/>
            </a:xfrm>
            <a:prstGeom prst="rect">
              <a:avLst/>
            </a:prstGeom>
            <a:solidFill>
              <a:srgbClr val="BEDFB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7" name="Rectangle 9421"/>
            <p:cNvSpPr>
              <a:spLocks noChangeArrowheads="1"/>
            </p:cNvSpPr>
            <p:nvPr/>
          </p:nvSpPr>
          <p:spPr bwMode="auto">
            <a:xfrm>
              <a:off x="5432" y="1655"/>
              <a:ext cx="9" cy="707"/>
            </a:xfrm>
            <a:prstGeom prst="rect">
              <a:avLst/>
            </a:prstGeom>
            <a:solidFill>
              <a:srgbClr val="BBDD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8" name="Rectangle 9422"/>
            <p:cNvSpPr>
              <a:spLocks noChangeArrowheads="1"/>
            </p:cNvSpPr>
            <p:nvPr/>
          </p:nvSpPr>
          <p:spPr bwMode="auto">
            <a:xfrm>
              <a:off x="5441" y="1655"/>
              <a:ext cx="9" cy="707"/>
            </a:xfrm>
            <a:prstGeom prst="rect">
              <a:avLst/>
            </a:prstGeom>
            <a:solidFill>
              <a:srgbClr val="B9DCB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19" name="Rectangle 9423"/>
            <p:cNvSpPr>
              <a:spLocks noChangeArrowheads="1"/>
            </p:cNvSpPr>
            <p:nvPr/>
          </p:nvSpPr>
          <p:spPr bwMode="auto">
            <a:xfrm>
              <a:off x="5450" y="1655"/>
              <a:ext cx="10" cy="707"/>
            </a:xfrm>
            <a:prstGeom prst="rect">
              <a:avLst/>
            </a:prstGeom>
            <a:solidFill>
              <a:srgbClr val="B7DBB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0" name="Rectangle 9424"/>
            <p:cNvSpPr>
              <a:spLocks noChangeArrowheads="1"/>
            </p:cNvSpPr>
            <p:nvPr/>
          </p:nvSpPr>
          <p:spPr bwMode="auto">
            <a:xfrm>
              <a:off x="5460" y="1655"/>
              <a:ext cx="9" cy="707"/>
            </a:xfrm>
            <a:prstGeom prst="rect">
              <a:avLst/>
            </a:prstGeom>
            <a:solidFill>
              <a:srgbClr val="B4DAB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1" name="Rectangle 9425"/>
            <p:cNvSpPr>
              <a:spLocks noChangeArrowheads="1"/>
            </p:cNvSpPr>
            <p:nvPr/>
          </p:nvSpPr>
          <p:spPr bwMode="auto">
            <a:xfrm>
              <a:off x="5469" y="1655"/>
              <a:ext cx="9" cy="707"/>
            </a:xfrm>
            <a:prstGeom prst="rect">
              <a:avLst/>
            </a:prstGeom>
            <a:solidFill>
              <a:srgbClr val="B2D8B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2" name="Rectangle 9426"/>
            <p:cNvSpPr>
              <a:spLocks noChangeArrowheads="1"/>
            </p:cNvSpPr>
            <p:nvPr/>
          </p:nvSpPr>
          <p:spPr bwMode="auto">
            <a:xfrm>
              <a:off x="5478" y="1655"/>
              <a:ext cx="9" cy="707"/>
            </a:xfrm>
            <a:prstGeom prst="rect">
              <a:avLst/>
            </a:prstGeom>
            <a:solidFill>
              <a:srgbClr val="AFD7A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3" name="Rectangle 9427"/>
            <p:cNvSpPr>
              <a:spLocks noChangeArrowheads="1"/>
            </p:cNvSpPr>
            <p:nvPr/>
          </p:nvSpPr>
          <p:spPr bwMode="auto">
            <a:xfrm>
              <a:off x="5487" y="1655"/>
              <a:ext cx="10" cy="707"/>
            </a:xfrm>
            <a:prstGeom prst="rect">
              <a:avLst/>
            </a:prstGeom>
            <a:solidFill>
              <a:srgbClr val="ADD6A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4" name="Rectangle 9428"/>
            <p:cNvSpPr>
              <a:spLocks noChangeArrowheads="1"/>
            </p:cNvSpPr>
            <p:nvPr/>
          </p:nvSpPr>
          <p:spPr bwMode="auto">
            <a:xfrm>
              <a:off x="5497" y="1655"/>
              <a:ext cx="9" cy="707"/>
            </a:xfrm>
            <a:prstGeom prst="rect">
              <a:avLst/>
            </a:prstGeom>
            <a:solidFill>
              <a:srgbClr val="AAD5A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5" name="Rectangle 9429"/>
            <p:cNvSpPr>
              <a:spLocks noChangeArrowheads="1"/>
            </p:cNvSpPr>
            <p:nvPr/>
          </p:nvSpPr>
          <p:spPr bwMode="auto">
            <a:xfrm>
              <a:off x="5506" y="1655"/>
              <a:ext cx="9" cy="707"/>
            </a:xfrm>
            <a:prstGeom prst="rect">
              <a:avLst/>
            </a:prstGeom>
            <a:solidFill>
              <a:srgbClr val="A8D3A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6" name="Rectangle 9430"/>
            <p:cNvSpPr>
              <a:spLocks noChangeArrowheads="1"/>
            </p:cNvSpPr>
            <p:nvPr/>
          </p:nvSpPr>
          <p:spPr bwMode="auto">
            <a:xfrm>
              <a:off x="5515" y="1655"/>
              <a:ext cx="10" cy="707"/>
            </a:xfrm>
            <a:prstGeom prst="rect">
              <a:avLst/>
            </a:prstGeom>
            <a:solidFill>
              <a:srgbClr val="A5D2A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7" name="Rectangle 9431"/>
            <p:cNvSpPr>
              <a:spLocks noChangeArrowheads="1"/>
            </p:cNvSpPr>
            <p:nvPr/>
          </p:nvSpPr>
          <p:spPr bwMode="auto">
            <a:xfrm>
              <a:off x="5525" y="1655"/>
              <a:ext cx="9" cy="707"/>
            </a:xfrm>
            <a:prstGeom prst="rect">
              <a:avLst/>
            </a:prstGeom>
            <a:solidFill>
              <a:srgbClr val="A2D1A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8" name="Rectangle 9432"/>
            <p:cNvSpPr>
              <a:spLocks noChangeArrowheads="1"/>
            </p:cNvSpPr>
            <p:nvPr/>
          </p:nvSpPr>
          <p:spPr bwMode="auto">
            <a:xfrm>
              <a:off x="5534" y="1655"/>
              <a:ext cx="9" cy="707"/>
            </a:xfrm>
            <a:prstGeom prst="rect">
              <a:avLst/>
            </a:prstGeom>
            <a:solidFill>
              <a:srgbClr val="A0CFA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29" name="Rectangle 9433"/>
            <p:cNvSpPr>
              <a:spLocks noChangeArrowheads="1"/>
            </p:cNvSpPr>
            <p:nvPr/>
          </p:nvSpPr>
          <p:spPr bwMode="auto">
            <a:xfrm>
              <a:off x="5543" y="1655"/>
              <a:ext cx="10" cy="707"/>
            </a:xfrm>
            <a:prstGeom prst="rect">
              <a:avLst/>
            </a:prstGeom>
            <a:solidFill>
              <a:srgbClr val="9DCE9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0" name="Rectangle 9434"/>
            <p:cNvSpPr>
              <a:spLocks noChangeArrowheads="1"/>
            </p:cNvSpPr>
            <p:nvPr/>
          </p:nvSpPr>
          <p:spPr bwMode="auto">
            <a:xfrm>
              <a:off x="5553" y="1655"/>
              <a:ext cx="9" cy="707"/>
            </a:xfrm>
            <a:prstGeom prst="rect">
              <a:avLst/>
            </a:prstGeom>
            <a:solidFill>
              <a:srgbClr val="9BCD9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1" name="Rectangle 9435"/>
            <p:cNvSpPr>
              <a:spLocks noChangeArrowheads="1"/>
            </p:cNvSpPr>
            <p:nvPr/>
          </p:nvSpPr>
          <p:spPr bwMode="auto">
            <a:xfrm>
              <a:off x="5562" y="1655"/>
              <a:ext cx="9" cy="707"/>
            </a:xfrm>
            <a:prstGeom prst="rect">
              <a:avLst/>
            </a:prstGeom>
            <a:solidFill>
              <a:srgbClr val="98CC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2" name="Rectangle 9436"/>
            <p:cNvSpPr>
              <a:spLocks noChangeArrowheads="1"/>
            </p:cNvSpPr>
            <p:nvPr/>
          </p:nvSpPr>
          <p:spPr bwMode="auto">
            <a:xfrm>
              <a:off x="5571" y="1655"/>
              <a:ext cx="10" cy="707"/>
            </a:xfrm>
            <a:prstGeom prst="rect">
              <a:avLst/>
            </a:prstGeom>
            <a:solidFill>
              <a:srgbClr val="96CA9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3" name="Rectangle 9437"/>
            <p:cNvSpPr>
              <a:spLocks noChangeArrowheads="1"/>
            </p:cNvSpPr>
            <p:nvPr/>
          </p:nvSpPr>
          <p:spPr bwMode="auto">
            <a:xfrm>
              <a:off x="5581" y="1655"/>
              <a:ext cx="9" cy="707"/>
            </a:xfrm>
            <a:prstGeom prst="rect">
              <a:avLst/>
            </a:prstGeom>
            <a:solidFill>
              <a:srgbClr val="94C99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4" name="Rectangle 9438"/>
            <p:cNvSpPr>
              <a:spLocks noChangeArrowheads="1"/>
            </p:cNvSpPr>
            <p:nvPr/>
          </p:nvSpPr>
          <p:spPr bwMode="auto">
            <a:xfrm>
              <a:off x="5590" y="1655"/>
              <a:ext cx="9" cy="707"/>
            </a:xfrm>
            <a:prstGeom prst="rect">
              <a:avLst/>
            </a:prstGeom>
            <a:solidFill>
              <a:srgbClr val="91C89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5" name="Rectangle 9439"/>
            <p:cNvSpPr>
              <a:spLocks noChangeArrowheads="1"/>
            </p:cNvSpPr>
            <p:nvPr/>
          </p:nvSpPr>
          <p:spPr bwMode="auto">
            <a:xfrm>
              <a:off x="5599" y="1655"/>
              <a:ext cx="9" cy="707"/>
            </a:xfrm>
            <a:prstGeom prst="rect">
              <a:avLst/>
            </a:prstGeom>
            <a:solidFill>
              <a:srgbClr val="8FC78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6" name="Rectangle 9440"/>
            <p:cNvSpPr>
              <a:spLocks noChangeArrowheads="1"/>
            </p:cNvSpPr>
            <p:nvPr/>
          </p:nvSpPr>
          <p:spPr bwMode="auto">
            <a:xfrm>
              <a:off x="5608" y="1655"/>
              <a:ext cx="10" cy="707"/>
            </a:xfrm>
            <a:prstGeom prst="rect">
              <a:avLst/>
            </a:prstGeom>
            <a:solidFill>
              <a:srgbClr val="8CC5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7" name="Rectangle 9441"/>
            <p:cNvSpPr>
              <a:spLocks noChangeArrowheads="1"/>
            </p:cNvSpPr>
            <p:nvPr/>
          </p:nvSpPr>
          <p:spPr bwMode="auto">
            <a:xfrm>
              <a:off x="5618" y="1655"/>
              <a:ext cx="9" cy="707"/>
            </a:xfrm>
            <a:prstGeom prst="rect">
              <a:avLst/>
            </a:prstGeom>
            <a:solidFill>
              <a:srgbClr val="8AC48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8" name="Rectangle 9442"/>
            <p:cNvSpPr>
              <a:spLocks noChangeArrowheads="1"/>
            </p:cNvSpPr>
            <p:nvPr/>
          </p:nvSpPr>
          <p:spPr bwMode="auto">
            <a:xfrm>
              <a:off x="5627" y="1655"/>
              <a:ext cx="9" cy="707"/>
            </a:xfrm>
            <a:prstGeom prst="rect">
              <a:avLst/>
            </a:prstGeom>
            <a:solidFill>
              <a:srgbClr val="87C3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39" name="Rectangle 9443"/>
            <p:cNvSpPr>
              <a:spLocks noChangeArrowheads="1"/>
            </p:cNvSpPr>
            <p:nvPr/>
          </p:nvSpPr>
          <p:spPr bwMode="auto">
            <a:xfrm>
              <a:off x="5636" y="1655"/>
              <a:ext cx="10" cy="707"/>
            </a:xfrm>
            <a:prstGeom prst="rect">
              <a:avLst/>
            </a:prstGeom>
            <a:solidFill>
              <a:srgbClr val="85C2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0" name="Rectangle 9444"/>
            <p:cNvSpPr>
              <a:spLocks noChangeArrowheads="1"/>
            </p:cNvSpPr>
            <p:nvPr/>
          </p:nvSpPr>
          <p:spPr bwMode="auto">
            <a:xfrm>
              <a:off x="5646" y="1655"/>
              <a:ext cx="9" cy="707"/>
            </a:xfrm>
            <a:prstGeom prst="rect">
              <a:avLst/>
            </a:prstGeom>
            <a:solidFill>
              <a:srgbClr val="82C08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1" name="Rectangle 9445"/>
            <p:cNvSpPr>
              <a:spLocks noChangeArrowheads="1"/>
            </p:cNvSpPr>
            <p:nvPr/>
          </p:nvSpPr>
          <p:spPr bwMode="auto">
            <a:xfrm>
              <a:off x="5655" y="1655"/>
              <a:ext cx="9" cy="707"/>
            </a:xfrm>
            <a:prstGeom prst="rect">
              <a:avLst/>
            </a:prstGeom>
            <a:solidFill>
              <a:srgbClr val="80BF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2" name="Rectangle 9446"/>
            <p:cNvSpPr>
              <a:spLocks noChangeArrowheads="1"/>
            </p:cNvSpPr>
            <p:nvPr/>
          </p:nvSpPr>
          <p:spPr bwMode="auto">
            <a:xfrm>
              <a:off x="5664" y="1655"/>
              <a:ext cx="10" cy="707"/>
            </a:xfrm>
            <a:prstGeom prst="rect">
              <a:avLst/>
            </a:prstGeom>
            <a:solidFill>
              <a:srgbClr val="7DBE7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3" name="Rectangle 9447"/>
            <p:cNvSpPr>
              <a:spLocks noChangeArrowheads="1"/>
            </p:cNvSpPr>
            <p:nvPr/>
          </p:nvSpPr>
          <p:spPr bwMode="auto">
            <a:xfrm>
              <a:off x="5674" y="1655"/>
              <a:ext cx="9" cy="707"/>
            </a:xfrm>
            <a:prstGeom prst="rect">
              <a:avLst/>
            </a:prstGeom>
            <a:solidFill>
              <a:srgbClr val="7BBD7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4" name="Rectangle 9448"/>
            <p:cNvSpPr>
              <a:spLocks noChangeArrowheads="1"/>
            </p:cNvSpPr>
            <p:nvPr/>
          </p:nvSpPr>
          <p:spPr bwMode="auto">
            <a:xfrm>
              <a:off x="5683" y="1655"/>
              <a:ext cx="9" cy="707"/>
            </a:xfrm>
            <a:prstGeom prst="rect">
              <a:avLst/>
            </a:prstGeom>
            <a:solidFill>
              <a:srgbClr val="78BC7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5" name="Rectangle 9449"/>
            <p:cNvSpPr>
              <a:spLocks noChangeArrowheads="1"/>
            </p:cNvSpPr>
            <p:nvPr/>
          </p:nvSpPr>
          <p:spPr bwMode="auto">
            <a:xfrm>
              <a:off x="5692" y="1655"/>
              <a:ext cx="9" cy="707"/>
            </a:xfrm>
            <a:prstGeom prst="rect">
              <a:avLst/>
            </a:prstGeom>
            <a:solidFill>
              <a:srgbClr val="76BA7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6" name="Rectangle 9450"/>
            <p:cNvSpPr>
              <a:spLocks noChangeArrowheads="1"/>
            </p:cNvSpPr>
            <p:nvPr/>
          </p:nvSpPr>
          <p:spPr bwMode="auto">
            <a:xfrm>
              <a:off x="5701" y="1655"/>
              <a:ext cx="10" cy="707"/>
            </a:xfrm>
            <a:prstGeom prst="rect">
              <a:avLst/>
            </a:prstGeom>
            <a:solidFill>
              <a:srgbClr val="73B97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7" name="Rectangle 9451"/>
            <p:cNvSpPr>
              <a:spLocks noChangeArrowheads="1"/>
            </p:cNvSpPr>
            <p:nvPr/>
          </p:nvSpPr>
          <p:spPr bwMode="auto">
            <a:xfrm>
              <a:off x="5711" y="1655"/>
              <a:ext cx="9" cy="707"/>
            </a:xfrm>
            <a:prstGeom prst="rect">
              <a:avLst/>
            </a:prstGeom>
            <a:solidFill>
              <a:srgbClr val="71B87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8" name="Rectangle 9452"/>
            <p:cNvSpPr>
              <a:spLocks noChangeArrowheads="1"/>
            </p:cNvSpPr>
            <p:nvPr/>
          </p:nvSpPr>
          <p:spPr bwMode="auto">
            <a:xfrm>
              <a:off x="5720" y="1655"/>
              <a:ext cx="9" cy="707"/>
            </a:xfrm>
            <a:prstGeom prst="rect">
              <a:avLst/>
            </a:prstGeom>
            <a:solidFill>
              <a:srgbClr val="6EB76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49" name="Rectangle 9453"/>
            <p:cNvSpPr>
              <a:spLocks noChangeArrowheads="1"/>
            </p:cNvSpPr>
            <p:nvPr/>
          </p:nvSpPr>
          <p:spPr bwMode="auto">
            <a:xfrm>
              <a:off x="5729" y="1655"/>
              <a:ext cx="10" cy="707"/>
            </a:xfrm>
            <a:prstGeom prst="rect">
              <a:avLst/>
            </a:prstGeom>
            <a:solidFill>
              <a:srgbClr val="6CB66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0" name="Rectangle 9454"/>
            <p:cNvSpPr>
              <a:spLocks noChangeArrowheads="1"/>
            </p:cNvSpPr>
            <p:nvPr/>
          </p:nvSpPr>
          <p:spPr bwMode="auto">
            <a:xfrm>
              <a:off x="5739" y="1655"/>
              <a:ext cx="9" cy="707"/>
            </a:xfrm>
            <a:prstGeom prst="rect">
              <a:avLst/>
            </a:prstGeom>
            <a:solidFill>
              <a:srgbClr val="69B56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1" name="Rectangle 9455"/>
            <p:cNvSpPr>
              <a:spLocks noChangeArrowheads="1"/>
            </p:cNvSpPr>
            <p:nvPr/>
          </p:nvSpPr>
          <p:spPr bwMode="auto">
            <a:xfrm>
              <a:off x="5748" y="1655"/>
              <a:ext cx="9" cy="707"/>
            </a:xfrm>
            <a:prstGeom prst="rect">
              <a:avLst/>
            </a:prstGeom>
            <a:solidFill>
              <a:srgbClr val="67B3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2" name="Rectangle 9456"/>
            <p:cNvSpPr>
              <a:spLocks noChangeArrowheads="1"/>
            </p:cNvSpPr>
            <p:nvPr/>
          </p:nvSpPr>
          <p:spPr bwMode="auto">
            <a:xfrm>
              <a:off x="5757" y="1655"/>
              <a:ext cx="10" cy="707"/>
            </a:xfrm>
            <a:prstGeom prst="rect">
              <a:avLst/>
            </a:prstGeom>
            <a:solidFill>
              <a:srgbClr val="64B26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3" name="Rectangle 9457"/>
            <p:cNvSpPr>
              <a:spLocks noChangeArrowheads="1"/>
            </p:cNvSpPr>
            <p:nvPr/>
          </p:nvSpPr>
          <p:spPr bwMode="auto">
            <a:xfrm>
              <a:off x="5767" y="1655"/>
              <a:ext cx="9" cy="707"/>
            </a:xfrm>
            <a:prstGeom prst="rect">
              <a:avLst/>
            </a:prstGeom>
            <a:solidFill>
              <a:srgbClr val="62B16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4" name="Rectangle 9458"/>
            <p:cNvSpPr>
              <a:spLocks noChangeArrowheads="1"/>
            </p:cNvSpPr>
            <p:nvPr/>
          </p:nvSpPr>
          <p:spPr bwMode="auto">
            <a:xfrm>
              <a:off x="5776" y="1655"/>
              <a:ext cx="9" cy="707"/>
            </a:xfrm>
            <a:prstGeom prst="rect">
              <a:avLst/>
            </a:prstGeom>
            <a:solidFill>
              <a:srgbClr val="5FB05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5" name="Rectangle 9459"/>
            <p:cNvSpPr>
              <a:spLocks noChangeArrowheads="1"/>
            </p:cNvSpPr>
            <p:nvPr/>
          </p:nvSpPr>
          <p:spPr bwMode="auto">
            <a:xfrm>
              <a:off x="5785" y="1655"/>
              <a:ext cx="9" cy="707"/>
            </a:xfrm>
            <a:prstGeom prst="rect">
              <a:avLst/>
            </a:prstGeom>
            <a:solidFill>
              <a:srgbClr val="5DAE5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6" name="Rectangle 9460"/>
            <p:cNvSpPr>
              <a:spLocks noChangeArrowheads="1"/>
            </p:cNvSpPr>
            <p:nvPr/>
          </p:nvSpPr>
          <p:spPr bwMode="auto">
            <a:xfrm>
              <a:off x="5794" y="1655"/>
              <a:ext cx="10" cy="707"/>
            </a:xfrm>
            <a:prstGeom prst="rect">
              <a:avLst/>
            </a:prstGeom>
            <a:solidFill>
              <a:srgbClr val="5BAD5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7" name="Rectangle 9461"/>
            <p:cNvSpPr>
              <a:spLocks noChangeArrowheads="1"/>
            </p:cNvSpPr>
            <p:nvPr/>
          </p:nvSpPr>
          <p:spPr bwMode="auto">
            <a:xfrm>
              <a:off x="5804" y="1655"/>
              <a:ext cx="9" cy="707"/>
            </a:xfrm>
            <a:prstGeom prst="rect">
              <a:avLst/>
            </a:prstGeom>
            <a:solidFill>
              <a:srgbClr val="58AC5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8" name="Rectangle 9462"/>
            <p:cNvSpPr>
              <a:spLocks noChangeArrowheads="1"/>
            </p:cNvSpPr>
            <p:nvPr/>
          </p:nvSpPr>
          <p:spPr bwMode="auto">
            <a:xfrm>
              <a:off x="5813" y="1655"/>
              <a:ext cx="9" cy="707"/>
            </a:xfrm>
            <a:prstGeom prst="rect">
              <a:avLst/>
            </a:prstGeom>
            <a:solidFill>
              <a:srgbClr val="56AB5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59" name="Rectangle 9463"/>
            <p:cNvSpPr>
              <a:spLocks noChangeArrowheads="1"/>
            </p:cNvSpPr>
            <p:nvPr/>
          </p:nvSpPr>
          <p:spPr bwMode="auto">
            <a:xfrm>
              <a:off x="5822" y="1655"/>
              <a:ext cx="10" cy="707"/>
            </a:xfrm>
            <a:prstGeom prst="rect">
              <a:avLst/>
            </a:prstGeom>
            <a:solidFill>
              <a:srgbClr val="53A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0" name="Rectangle 9464"/>
            <p:cNvSpPr>
              <a:spLocks noChangeArrowheads="1"/>
            </p:cNvSpPr>
            <p:nvPr/>
          </p:nvSpPr>
          <p:spPr bwMode="auto">
            <a:xfrm>
              <a:off x="5832" y="1655"/>
              <a:ext cx="9" cy="707"/>
            </a:xfrm>
            <a:prstGeom prst="rect">
              <a:avLst/>
            </a:prstGeom>
            <a:solidFill>
              <a:srgbClr val="51A85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1" name="Rectangle 9465"/>
            <p:cNvSpPr>
              <a:spLocks noChangeArrowheads="1"/>
            </p:cNvSpPr>
            <p:nvPr/>
          </p:nvSpPr>
          <p:spPr bwMode="auto">
            <a:xfrm>
              <a:off x="5841" y="1655"/>
              <a:ext cx="9" cy="707"/>
            </a:xfrm>
            <a:prstGeom prst="rect">
              <a:avLst/>
            </a:prstGeom>
            <a:solidFill>
              <a:srgbClr val="4EA74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2" name="Rectangle 9466"/>
            <p:cNvSpPr>
              <a:spLocks noChangeArrowheads="1"/>
            </p:cNvSpPr>
            <p:nvPr/>
          </p:nvSpPr>
          <p:spPr bwMode="auto">
            <a:xfrm>
              <a:off x="5850" y="1655"/>
              <a:ext cx="10" cy="707"/>
            </a:xfrm>
            <a:prstGeom prst="rect">
              <a:avLst/>
            </a:prstGeom>
            <a:solidFill>
              <a:srgbClr val="4CA54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3" name="Rectangle 9467"/>
            <p:cNvSpPr>
              <a:spLocks noChangeArrowheads="1"/>
            </p:cNvSpPr>
            <p:nvPr/>
          </p:nvSpPr>
          <p:spPr bwMode="auto">
            <a:xfrm>
              <a:off x="5860" y="1655"/>
              <a:ext cx="9" cy="707"/>
            </a:xfrm>
            <a:prstGeom prst="rect">
              <a:avLst/>
            </a:prstGeom>
            <a:solidFill>
              <a:srgbClr val="49A44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4" name="Rectangle 9468"/>
            <p:cNvSpPr>
              <a:spLocks noChangeArrowheads="1"/>
            </p:cNvSpPr>
            <p:nvPr/>
          </p:nvSpPr>
          <p:spPr bwMode="auto">
            <a:xfrm>
              <a:off x="5869" y="1655"/>
              <a:ext cx="9" cy="707"/>
            </a:xfrm>
            <a:prstGeom prst="rect">
              <a:avLst/>
            </a:prstGeom>
            <a:solidFill>
              <a:srgbClr val="47A34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5" name="Rectangle 9469"/>
            <p:cNvSpPr>
              <a:spLocks noChangeArrowheads="1"/>
            </p:cNvSpPr>
            <p:nvPr/>
          </p:nvSpPr>
          <p:spPr bwMode="auto">
            <a:xfrm>
              <a:off x="5878" y="1655"/>
              <a:ext cx="9" cy="707"/>
            </a:xfrm>
            <a:prstGeom prst="rect">
              <a:avLst/>
            </a:prstGeom>
            <a:solidFill>
              <a:srgbClr val="44A24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6" name="Rectangle 9470"/>
            <p:cNvSpPr>
              <a:spLocks noChangeArrowheads="1"/>
            </p:cNvSpPr>
            <p:nvPr/>
          </p:nvSpPr>
          <p:spPr bwMode="auto">
            <a:xfrm>
              <a:off x="5887" y="1655"/>
              <a:ext cx="10" cy="707"/>
            </a:xfrm>
            <a:prstGeom prst="rect">
              <a:avLst/>
            </a:prstGeom>
            <a:solidFill>
              <a:srgbClr val="42A04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7" name="Rectangle 9471"/>
            <p:cNvSpPr>
              <a:spLocks noChangeArrowheads="1"/>
            </p:cNvSpPr>
            <p:nvPr/>
          </p:nvSpPr>
          <p:spPr bwMode="auto">
            <a:xfrm>
              <a:off x="5897" y="1655"/>
              <a:ext cx="9" cy="707"/>
            </a:xfrm>
            <a:prstGeom prst="rect">
              <a:avLst/>
            </a:prstGeom>
            <a:solidFill>
              <a:srgbClr val="3F9F3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8" name="Rectangle 9472"/>
            <p:cNvSpPr>
              <a:spLocks noChangeArrowheads="1"/>
            </p:cNvSpPr>
            <p:nvPr/>
          </p:nvSpPr>
          <p:spPr bwMode="auto">
            <a:xfrm>
              <a:off x="5906" y="1655"/>
              <a:ext cx="9" cy="707"/>
            </a:xfrm>
            <a:prstGeom prst="rect">
              <a:avLst/>
            </a:prstGeom>
            <a:solidFill>
              <a:srgbClr val="3D9E3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69" name="Rectangle 9473"/>
            <p:cNvSpPr>
              <a:spLocks noChangeArrowheads="1"/>
            </p:cNvSpPr>
            <p:nvPr/>
          </p:nvSpPr>
          <p:spPr bwMode="auto">
            <a:xfrm>
              <a:off x="5915" y="1655"/>
              <a:ext cx="10" cy="707"/>
            </a:xfrm>
            <a:prstGeom prst="rect">
              <a:avLst/>
            </a:prstGeom>
            <a:solidFill>
              <a:srgbClr val="3A9D3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0" name="Rectangle 9474"/>
            <p:cNvSpPr>
              <a:spLocks noChangeArrowheads="1"/>
            </p:cNvSpPr>
            <p:nvPr/>
          </p:nvSpPr>
          <p:spPr bwMode="auto">
            <a:xfrm>
              <a:off x="5925" y="1655"/>
              <a:ext cx="9" cy="707"/>
            </a:xfrm>
            <a:prstGeom prst="rect">
              <a:avLst/>
            </a:prstGeom>
            <a:solidFill>
              <a:srgbClr val="389B3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1" name="Rectangle 9475"/>
            <p:cNvSpPr>
              <a:spLocks noChangeArrowheads="1"/>
            </p:cNvSpPr>
            <p:nvPr/>
          </p:nvSpPr>
          <p:spPr bwMode="auto">
            <a:xfrm>
              <a:off x="5934" y="1655"/>
              <a:ext cx="9" cy="707"/>
            </a:xfrm>
            <a:prstGeom prst="rect">
              <a:avLst/>
            </a:prstGeom>
            <a:solidFill>
              <a:srgbClr val="359A3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2" name="Rectangle 9476"/>
            <p:cNvSpPr>
              <a:spLocks noChangeArrowheads="1"/>
            </p:cNvSpPr>
            <p:nvPr/>
          </p:nvSpPr>
          <p:spPr bwMode="auto">
            <a:xfrm>
              <a:off x="4421" y="1667"/>
              <a:ext cx="1512" cy="685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3" name="Freeform 9477"/>
            <p:cNvSpPr>
              <a:spLocks/>
            </p:cNvSpPr>
            <p:nvPr/>
          </p:nvSpPr>
          <p:spPr bwMode="auto">
            <a:xfrm>
              <a:off x="4370" y="1545"/>
              <a:ext cx="1671" cy="114"/>
            </a:xfrm>
            <a:custGeom>
              <a:avLst/>
              <a:gdLst>
                <a:gd name="T0" fmla="*/ 0 w 1671"/>
                <a:gd name="T1" fmla="*/ 0 h 114"/>
                <a:gd name="T2" fmla="*/ 97 w 1671"/>
                <a:gd name="T3" fmla="*/ 114 h 114"/>
                <a:gd name="T4" fmla="*/ 1574 w 1671"/>
                <a:gd name="T5" fmla="*/ 114 h 114"/>
                <a:gd name="T6" fmla="*/ 1671 w 1671"/>
                <a:gd name="T7" fmla="*/ 0 h 114"/>
                <a:gd name="T8" fmla="*/ 0 w 16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0"/>
                  </a:moveTo>
                  <a:lnTo>
                    <a:pt x="97" y="114"/>
                  </a:lnTo>
                  <a:lnTo>
                    <a:pt x="1574" y="114"/>
                  </a:lnTo>
                  <a:lnTo>
                    <a:pt x="16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4" name="Freeform 9478"/>
            <p:cNvSpPr>
              <a:spLocks/>
            </p:cNvSpPr>
            <p:nvPr/>
          </p:nvSpPr>
          <p:spPr bwMode="auto">
            <a:xfrm>
              <a:off x="4370" y="1545"/>
              <a:ext cx="1671" cy="114"/>
            </a:xfrm>
            <a:custGeom>
              <a:avLst/>
              <a:gdLst>
                <a:gd name="T0" fmla="*/ 0 w 1671"/>
                <a:gd name="T1" fmla="*/ 0 h 114"/>
                <a:gd name="T2" fmla="*/ 97 w 1671"/>
                <a:gd name="T3" fmla="*/ 114 h 114"/>
                <a:gd name="T4" fmla="*/ 1574 w 1671"/>
                <a:gd name="T5" fmla="*/ 114 h 114"/>
                <a:gd name="T6" fmla="*/ 1671 w 1671"/>
                <a:gd name="T7" fmla="*/ 0 h 114"/>
                <a:gd name="T8" fmla="*/ 0 w 16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0"/>
                  </a:moveTo>
                  <a:lnTo>
                    <a:pt x="97" y="114"/>
                  </a:lnTo>
                  <a:lnTo>
                    <a:pt x="1574" y="114"/>
                  </a:lnTo>
                  <a:lnTo>
                    <a:pt x="16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5" name="Freeform 9479"/>
            <p:cNvSpPr>
              <a:spLocks/>
            </p:cNvSpPr>
            <p:nvPr/>
          </p:nvSpPr>
          <p:spPr bwMode="auto">
            <a:xfrm>
              <a:off x="4370" y="1545"/>
              <a:ext cx="97" cy="914"/>
            </a:xfrm>
            <a:custGeom>
              <a:avLst/>
              <a:gdLst>
                <a:gd name="T0" fmla="*/ 0 w 97"/>
                <a:gd name="T1" fmla="*/ 0 h 914"/>
                <a:gd name="T2" fmla="*/ 0 w 97"/>
                <a:gd name="T3" fmla="*/ 914 h 914"/>
                <a:gd name="T4" fmla="*/ 97 w 97"/>
                <a:gd name="T5" fmla="*/ 800 h 914"/>
                <a:gd name="T6" fmla="*/ 97 w 97"/>
                <a:gd name="T7" fmla="*/ 114 h 914"/>
                <a:gd name="T8" fmla="*/ 0 w 97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0" y="0"/>
                  </a:moveTo>
                  <a:lnTo>
                    <a:pt x="0" y="914"/>
                  </a:lnTo>
                  <a:lnTo>
                    <a:pt x="97" y="800"/>
                  </a:lnTo>
                  <a:lnTo>
                    <a:pt x="97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6" name="Freeform 9480"/>
            <p:cNvSpPr>
              <a:spLocks/>
            </p:cNvSpPr>
            <p:nvPr/>
          </p:nvSpPr>
          <p:spPr bwMode="auto">
            <a:xfrm>
              <a:off x="4370" y="1545"/>
              <a:ext cx="97" cy="914"/>
            </a:xfrm>
            <a:custGeom>
              <a:avLst/>
              <a:gdLst>
                <a:gd name="T0" fmla="*/ 0 w 97"/>
                <a:gd name="T1" fmla="*/ 0 h 914"/>
                <a:gd name="T2" fmla="*/ 0 w 97"/>
                <a:gd name="T3" fmla="*/ 914 h 914"/>
                <a:gd name="T4" fmla="*/ 97 w 97"/>
                <a:gd name="T5" fmla="*/ 800 h 914"/>
                <a:gd name="T6" fmla="*/ 97 w 97"/>
                <a:gd name="T7" fmla="*/ 114 h 914"/>
                <a:gd name="T8" fmla="*/ 0 w 97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0" y="0"/>
                  </a:moveTo>
                  <a:lnTo>
                    <a:pt x="0" y="914"/>
                  </a:lnTo>
                  <a:lnTo>
                    <a:pt x="97" y="800"/>
                  </a:lnTo>
                  <a:lnTo>
                    <a:pt x="97" y="1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7" name="Freeform 9481"/>
            <p:cNvSpPr>
              <a:spLocks/>
            </p:cNvSpPr>
            <p:nvPr/>
          </p:nvSpPr>
          <p:spPr bwMode="auto">
            <a:xfrm>
              <a:off x="4370" y="2345"/>
              <a:ext cx="1671" cy="114"/>
            </a:xfrm>
            <a:custGeom>
              <a:avLst/>
              <a:gdLst>
                <a:gd name="T0" fmla="*/ 0 w 1671"/>
                <a:gd name="T1" fmla="*/ 114 h 114"/>
                <a:gd name="T2" fmla="*/ 1671 w 1671"/>
                <a:gd name="T3" fmla="*/ 114 h 114"/>
                <a:gd name="T4" fmla="*/ 1574 w 1671"/>
                <a:gd name="T5" fmla="*/ 0 h 114"/>
                <a:gd name="T6" fmla="*/ 97 w 1671"/>
                <a:gd name="T7" fmla="*/ 0 h 114"/>
                <a:gd name="T8" fmla="*/ 0 w 1671"/>
                <a:gd name="T9" fmla="*/ 1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114"/>
                  </a:moveTo>
                  <a:lnTo>
                    <a:pt x="1671" y="114"/>
                  </a:lnTo>
                  <a:lnTo>
                    <a:pt x="1574" y="0"/>
                  </a:lnTo>
                  <a:lnTo>
                    <a:pt x="97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8" name="Freeform 9482"/>
            <p:cNvSpPr>
              <a:spLocks/>
            </p:cNvSpPr>
            <p:nvPr/>
          </p:nvSpPr>
          <p:spPr bwMode="auto">
            <a:xfrm>
              <a:off x="4370" y="2345"/>
              <a:ext cx="1671" cy="114"/>
            </a:xfrm>
            <a:custGeom>
              <a:avLst/>
              <a:gdLst>
                <a:gd name="T0" fmla="*/ 0 w 1671"/>
                <a:gd name="T1" fmla="*/ 114 h 114"/>
                <a:gd name="T2" fmla="*/ 1671 w 1671"/>
                <a:gd name="T3" fmla="*/ 114 h 114"/>
                <a:gd name="T4" fmla="*/ 1574 w 1671"/>
                <a:gd name="T5" fmla="*/ 0 h 114"/>
                <a:gd name="T6" fmla="*/ 97 w 1671"/>
                <a:gd name="T7" fmla="*/ 0 h 114"/>
                <a:gd name="T8" fmla="*/ 0 w 1671"/>
                <a:gd name="T9" fmla="*/ 1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114"/>
                  </a:moveTo>
                  <a:lnTo>
                    <a:pt x="1671" y="114"/>
                  </a:lnTo>
                  <a:lnTo>
                    <a:pt x="1574" y="0"/>
                  </a:lnTo>
                  <a:lnTo>
                    <a:pt x="97" y="0"/>
                  </a:lnTo>
                  <a:lnTo>
                    <a:pt x="0" y="114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79" name="Freeform 9483"/>
            <p:cNvSpPr>
              <a:spLocks/>
            </p:cNvSpPr>
            <p:nvPr/>
          </p:nvSpPr>
          <p:spPr bwMode="auto">
            <a:xfrm>
              <a:off x="5944" y="1545"/>
              <a:ext cx="97" cy="914"/>
            </a:xfrm>
            <a:custGeom>
              <a:avLst/>
              <a:gdLst>
                <a:gd name="T0" fmla="*/ 97 w 97"/>
                <a:gd name="T1" fmla="*/ 914 h 914"/>
                <a:gd name="T2" fmla="*/ 97 w 97"/>
                <a:gd name="T3" fmla="*/ 0 h 914"/>
                <a:gd name="T4" fmla="*/ 0 w 97"/>
                <a:gd name="T5" fmla="*/ 114 h 914"/>
                <a:gd name="T6" fmla="*/ 0 w 97"/>
                <a:gd name="T7" fmla="*/ 800 h 914"/>
                <a:gd name="T8" fmla="*/ 97 w 97"/>
                <a:gd name="T9" fmla="*/ 914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97" y="914"/>
                  </a:moveTo>
                  <a:lnTo>
                    <a:pt x="97" y="0"/>
                  </a:lnTo>
                  <a:lnTo>
                    <a:pt x="0" y="114"/>
                  </a:lnTo>
                  <a:lnTo>
                    <a:pt x="0" y="800"/>
                  </a:lnTo>
                  <a:lnTo>
                    <a:pt x="97" y="914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0" name="Freeform 9484"/>
            <p:cNvSpPr>
              <a:spLocks/>
            </p:cNvSpPr>
            <p:nvPr/>
          </p:nvSpPr>
          <p:spPr bwMode="auto">
            <a:xfrm>
              <a:off x="5944" y="1545"/>
              <a:ext cx="97" cy="914"/>
            </a:xfrm>
            <a:custGeom>
              <a:avLst/>
              <a:gdLst>
                <a:gd name="T0" fmla="*/ 97 w 97"/>
                <a:gd name="T1" fmla="*/ 914 h 914"/>
                <a:gd name="T2" fmla="*/ 97 w 97"/>
                <a:gd name="T3" fmla="*/ 0 h 914"/>
                <a:gd name="T4" fmla="*/ 0 w 97"/>
                <a:gd name="T5" fmla="*/ 114 h 914"/>
                <a:gd name="T6" fmla="*/ 0 w 97"/>
                <a:gd name="T7" fmla="*/ 800 h 914"/>
                <a:gd name="T8" fmla="*/ 97 w 97"/>
                <a:gd name="T9" fmla="*/ 914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97" y="914"/>
                  </a:moveTo>
                  <a:lnTo>
                    <a:pt x="97" y="0"/>
                  </a:lnTo>
                  <a:lnTo>
                    <a:pt x="0" y="114"/>
                  </a:lnTo>
                  <a:lnTo>
                    <a:pt x="0" y="800"/>
                  </a:lnTo>
                  <a:lnTo>
                    <a:pt x="97" y="914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1" name="Rectangle 9485"/>
            <p:cNvSpPr>
              <a:spLocks noChangeArrowheads="1"/>
            </p:cNvSpPr>
            <p:nvPr/>
          </p:nvSpPr>
          <p:spPr bwMode="auto">
            <a:xfrm>
              <a:off x="4370" y="1545"/>
              <a:ext cx="1671" cy="914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2" name="Rectangle 9486"/>
            <p:cNvSpPr>
              <a:spLocks noChangeArrowheads="1"/>
            </p:cNvSpPr>
            <p:nvPr/>
          </p:nvSpPr>
          <p:spPr bwMode="auto">
            <a:xfrm>
              <a:off x="4467" y="1659"/>
              <a:ext cx="1477" cy="686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3" name="Line 9487"/>
            <p:cNvSpPr>
              <a:spLocks noChangeShapeType="1"/>
            </p:cNvSpPr>
            <p:nvPr/>
          </p:nvSpPr>
          <p:spPr bwMode="auto">
            <a:xfrm>
              <a:off x="4370" y="15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4" name="Line 9488"/>
            <p:cNvSpPr>
              <a:spLocks noChangeShapeType="1"/>
            </p:cNvSpPr>
            <p:nvPr/>
          </p:nvSpPr>
          <p:spPr bwMode="auto">
            <a:xfrm flipV="1">
              <a:off x="4370" y="23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5" name="Line 9489"/>
            <p:cNvSpPr>
              <a:spLocks noChangeShapeType="1"/>
            </p:cNvSpPr>
            <p:nvPr/>
          </p:nvSpPr>
          <p:spPr bwMode="auto">
            <a:xfrm flipH="1" flipV="1">
              <a:off x="5944" y="23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6" name="Line 9490"/>
            <p:cNvSpPr>
              <a:spLocks noChangeShapeType="1"/>
            </p:cNvSpPr>
            <p:nvPr/>
          </p:nvSpPr>
          <p:spPr bwMode="auto">
            <a:xfrm flipH="1">
              <a:off x="5944" y="15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7" name="Freeform 9491"/>
            <p:cNvSpPr>
              <a:spLocks/>
            </p:cNvSpPr>
            <p:nvPr/>
          </p:nvSpPr>
          <p:spPr bwMode="auto">
            <a:xfrm>
              <a:off x="4370" y="1545"/>
              <a:ext cx="1671" cy="114"/>
            </a:xfrm>
            <a:custGeom>
              <a:avLst/>
              <a:gdLst>
                <a:gd name="T0" fmla="*/ 0 w 1671"/>
                <a:gd name="T1" fmla="*/ 0 h 114"/>
                <a:gd name="T2" fmla="*/ 97 w 1671"/>
                <a:gd name="T3" fmla="*/ 114 h 114"/>
                <a:gd name="T4" fmla="*/ 1574 w 1671"/>
                <a:gd name="T5" fmla="*/ 114 h 114"/>
                <a:gd name="T6" fmla="*/ 1671 w 1671"/>
                <a:gd name="T7" fmla="*/ 0 h 114"/>
                <a:gd name="T8" fmla="*/ 0 w 16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0"/>
                  </a:moveTo>
                  <a:lnTo>
                    <a:pt x="97" y="114"/>
                  </a:lnTo>
                  <a:lnTo>
                    <a:pt x="1574" y="114"/>
                  </a:lnTo>
                  <a:lnTo>
                    <a:pt x="16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8" name="Freeform 9492"/>
            <p:cNvSpPr>
              <a:spLocks/>
            </p:cNvSpPr>
            <p:nvPr/>
          </p:nvSpPr>
          <p:spPr bwMode="auto">
            <a:xfrm>
              <a:off x="4370" y="1545"/>
              <a:ext cx="1671" cy="114"/>
            </a:xfrm>
            <a:custGeom>
              <a:avLst/>
              <a:gdLst>
                <a:gd name="T0" fmla="*/ 0 w 1671"/>
                <a:gd name="T1" fmla="*/ 0 h 114"/>
                <a:gd name="T2" fmla="*/ 97 w 1671"/>
                <a:gd name="T3" fmla="*/ 114 h 114"/>
                <a:gd name="T4" fmla="*/ 1574 w 1671"/>
                <a:gd name="T5" fmla="*/ 114 h 114"/>
                <a:gd name="T6" fmla="*/ 1671 w 1671"/>
                <a:gd name="T7" fmla="*/ 0 h 114"/>
                <a:gd name="T8" fmla="*/ 0 w 16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0"/>
                  </a:moveTo>
                  <a:lnTo>
                    <a:pt x="97" y="114"/>
                  </a:lnTo>
                  <a:lnTo>
                    <a:pt x="1574" y="114"/>
                  </a:lnTo>
                  <a:lnTo>
                    <a:pt x="16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89" name="Freeform 9493"/>
            <p:cNvSpPr>
              <a:spLocks/>
            </p:cNvSpPr>
            <p:nvPr/>
          </p:nvSpPr>
          <p:spPr bwMode="auto">
            <a:xfrm>
              <a:off x="4370" y="1545"/>
              <a:ext cx="97" cy="914"/>
            </a:xfrm>
            <a:custGeom>
              <a:avLst/>
              <a:gdLst>
                <a:gd name="T0" fmla="*/ 0 w 97"/>
                <a:gd name="T1" fmla="*/ 0 h 914"/>
                <a:gd name="T2" fmla="*/ 0 w 97"/>
                <a:gd name="T3" fmla="*/ 914 h 914"/>
                <a:gd name="T4" fmla="*/ 97 w 97"/>
                <a:gd name="T5" fmla="*/ 800 h 914"/>
                <a:gd name="T6" fmla="*/ 97 w 97"/>
                <a:gd name="T7" fmla="*/ 114 h 914"/>
                <a:gd name="T8" fmla="*/ 0 w 97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0" y="0"/>
                  </a:moveTo>
                  <a:lnTo>
                    <a:pt x="0" y="914"/>
                  </a:lnTo>
                  <a:lnTo>
                    <a:pt x="97" y="800"/>
                  </a:lnTo>
                  <a:lnTo>
                    <a:pt x="97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0" name="Freeform 9494"/>
            <p:cNvSpPr>
              <a:spLocks/>
            </p:cNvSpPr>
            <p:nvPr/>
          </p:nvSpPr>
          <p:spPr bwMode="auto">
            <a:xfrm>
              <a:off x="4370" y="1545"/>
              <a:ext cx="97" cy="914"/>
            </a:xfrm>
            <a:custGeom>
              <a:avLst/>
              <a:gdLst>
                <a:gd name="T0" fmla="*/ 0 w 97"/>
                <a:gd name="T1" fmla="*/ 0 h 914"/>
                <a:gd name="T2" fmla="*/ 0 w 97"/>
                <a:gd name="T3" fmla="*/ 914 h 914"/>
                <a:gd name="T4" fmla="*/ 97 w 97"/>
                <a:gd name="T5" fmla="*/ 800 h 914"/>
                <a:gd name="T6" fmla="*/ 97 w 97"/>
                <a:gd name="T7" fmla="*/ 114 h 914"/>
                <a:gd name="T8" fmla="*/ 0 w 97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0" y="0"/>
                  </a:moveTo>
                  <a:lnTo>
                    <a:pt x="0" y="914"/>
                  </a:lnTo>
                  <a:lnTo>
                    <a:pt x="97" y="800"/>
                  </a:lnTo>
                  <a:lnTo>
                    <a:pt x="97" y="1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1" name="Freeform 9495"/>
            <p:cNvSpPr>
              <a:spLocks/>
            </p:cNvSpPr>
            <p:nvPr/>
          </p:nvSpPr>
          <p:spPr bwMode="auto">
            <a:xfrm>
              <a:off x="4370" y="2345"/>
              <a:ext cx="1671" cy="114"/>
            </a:xfrm>
            <a:custGeom>
              <a:avLst/>
              <a:gdLst>
                <a:gd name="T0" fmla="*/ 0 w 1671"/>
                <a:gd name="T1" fmla="*/ 114 h 114"/>
                <a:gd name="T2" fmla="*/ 1671 w 1671"/>
                <a:gd name="T3" fmla="*/ 114 h 114"/>
                <a:gd name="T4" fmla="*/ 1574 w 1671"/>
                <a:gd name="T5" fmla="*/ 0 h 114"/>
                <a:gd name="T6" fmla="*/ 97 w 1671"/>
                <a:gd name="T7" fmla="*/ 0 h 114"/>
                <a:gd name="T8" fmla="*/ 0 w 1671"/>
                <a:gd name="T9" fmla="*/ 1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114"/>
                  </a:moveTo>
                  <a:lnTo>
                    <a:pt x="1671" y="114"/>
                  </a:lnTo>
                  <a:lnTo>
                    <a:pt x="1574" y="0"/>
                  </a:lnTo>
                  <a:lnTo>
                    <a:pt x="97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2" name="Freeform 9496"/>
            <p:cNvSpPr>
              <a:spLocks/>
            </p:cNvSpPr>
            <p:nvPr/>
          </p:nvSpPr>
          <p:spPr bwMode="auto">
            <a:xfrm>
              <a:off x="4370" y="2345"/>
              <a:ext cx="1671" cy="114"/>
            </a:xfrm>
            <a:custGeom>
              <a:avLst/>
              <a:gdLst>
                <a:gd name="T0" fmla="*/ 0 w 1671"/>
                <a:gd name="T1" fmla="*/ 114 h 114"/>
                <a:gd name="T2" fmla="*/ 1671 w 1671"/>
                <a:gd name="T3" fmla="*/ 114 h 114"/>
                <a:gd name="T4" fmla="*/ 1574 w 1671"/>
                <a:gd name="T5" fmla="*/ 0 h 114"/>
                <a:gd name="T6" fmla="*/ 97 w 1671"/>
                <a:gd name="T7" fmla="*/ 0 h 114"/>
                <a:gd name="T8" fmla="*/ 0 w 1671"/>
                <a:gd name="T9" fmla="*/ 1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1"/>
                <a:gd name="T16" fmla="*/ 0 h 114"/>
                <a:gd name="T17" fmla="*/ 1671 w 16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1" h="114">
                  <a:moveTo>
                    <a:pt x="0" y="114"/>
                  </a:moveTo>
                  <a:lnTo>
                    <a:pt x="1671" y="114"/>
                  </a:lnTo>
                  <a:lnTo>
                    <a:pt x="1574" y="0"/>
                  </a:lnTo>
                  <a:lnTo>
                    <a:pt x="97" y="0"/>
                  </a:lnTo>
                  <a:lnTo>
                    <a:pt x="0" y="114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3" name="Freeform 9497"/>
            <p:cNvSpPr>
              <a:spLocks/>
            </p:cNvSpPr>
            <p:nvPr/>
          </p:nvSpPr>
          <p:spPr bwMode="auto">
            <a:xfrm>
              <a:off x="5944" y="1545"/>
              <a:ext cx="97" cy="914"/>
            </a:xfrm>
            <a:custGeom>
              <a:avLst/>
              <a:gdLst>
                <a:gd name="T0" fmla="*/ 97 w 97"/>
                <a:gd name="T1" fmla="*/ 914 h 914"/>
                <a:gd name="T2" fmla="*/ 97 w 97"/>
                <a:gd name="T3" fmla="*/ 0 h 914"/>
                <a:gd name="T4" fmla="*/ 0 w 97"/>
                <a:gd name="T5" fmla="*/ 114 h 914"/>
                <a:gd name="T6" fmla="*/ 0 w 97"/>
                <a:gd name="T7" fmla="*/ 800 h 914"/>
                <a:gd name="T8" fmla="*/ 97 w 97"/>
                <a:gd name="T9" fmla="*/ 914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97" y="914"/>
                  </a:moveTo>
                  <a:lnTo>
                    <a:pt x="97" y="0"/>
                  </a:lnTo>
                  <a:lnTo>
                    <a:pt x="0" y="114"/>
                  </a:lnTo>
                  <a:lnTo>
                    <a:pt x="0" y="800"/>
                  </a:lnTo>
                  <a:lnTo>
                    <a:pt x="97" y="914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4" name="Freeform 9498"/>
            <p:cNvSpPr>
              <a:spLocks/>
            </p:cNvSpPr>
            <p:nvPr/>
          </p:nvSpPr>
          <p:spPr bwMode="auto">
            <a:xfrm>
              <a:off x="5944" y="1545"/>
              <a:ext cx="97" cy="914"/>
            </a:xfrm>
            <a:custGeom>
              <a:avLst/>
              <a:gdLst>
                <a:gd name="T0" fmla="*/ 97 w 97"/>
                <a:gd name="T1" fmla="*/ 914 h 914"/>
                <a:gd name="T2" fmla="*/ 97 w 97"/>
                <a:gd name="T3" fmla="*/ 0 h 914"/>
                <a:gd name="T4" fmla="*/ 0 w 97"/>
                <a:gd name="T5" fmla="*/ 114 h 914"/>
                <a:gd name="T6" fmla="*/ 0 w 97"/>
                <a:gd name="T7" fmla="*/ 800 h 914"/>
                <a:gd name="T8" fmla="*/ 97 w 97"/>
                <a:gd name="T9" fmla="*/ 914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914"/>
                <a:gd name="T17" fmla="*/ 97 w 97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914">
                  <a:moveTo>
                    <a:pt x="97" y="914"/>
                  </a:moveTo>
                  <a:lnTo>
                    <a:pt x="97" y="0"/>
                  </a:lnTo>
                  <a:lnTo>
                    <a:pt x="0" y="114"/>
                  </a:lnTo>
                  <a:lnTo>
                    <a:pt x="0" y="800"/>
                  </a:lnTo>
                  <a:lnTo>
                    <a:pt x="97" y="914"/>
                  </a:lnTo>
                  <a:close/>
                </a:path>
              </a:pathLst>
            </a:custGeom>
            <a:no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5" name="Rectangle 9499"/>
            <p:cNvSpPr>
              <a:spLocks noChangeArrowheads="1"/>
            </p:cNvSpPr>
            <p:nvPr/>
          </p:nvSpPr>
          <p:spPr bwMode="auto">
            <a:xfrm>
              <a:off x="4370" y="1545"/>
              <a:ext cx="1671" cy="914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6" name="Rectangle 9500"/>
            <p:cNvSpPr>
              <a:spLocks noChangeArrowheads="1"/>
            </p:cNvSpPr>
            <p:nvPr/>
          </p:nvSpPr>
          <p:spPr bwMode="auto">
            <a:xfrm>
              <a:off x="4467" y="1659"/>
              <a:ext cx="1477" cy="686"/>
            </a:xfrm>
            <a:prstGeom prst="rect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7" name="Line 9501"/>
            <p:cNvSpPr>
              <a:spLocks noChangeShapeType="1"/>
            </p:cNvSpPr>
            <p:nvPr/>
          </p:nvSpPr>
          <p:spPr bwMode="auto">
            <a:xfrm>
              <a:off x="4370" y="15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8" name="Line 9502"/>
            <p:cNvSpPr>
              <a:spLocks noChangeShapeType="1"/>
            </p:cNvSpPr>
            <p:nvPr/>
          </p:nvSpPr>
          <p:spPr bwMode="auto">
            <a:xfrm flipV="1">
              <a:off x="4370" y="23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499" name="Line 9503"/>
            <p:cNvSpPr>
              <a:spLocks noChangeShapeType="1"/>
            </p:cNvSpPr>
            <p:nvPr/>
          </p:nvSpPr>
          <p:spPr bwMode="auto">
            <a:xfrm flipH="1" flipV="1">
              <a:off x="5944" y="23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00" name="Line 9504"/>
            <p:cNvSpPr>
              <a:spLocks noChangeShapeType="1"/>
            </p:cNvSpPr>
            <p:nvPr/>
          </p:nvSpPr>
          <p:spPr bwMode="auto">
            <a:xfrm flipH="1">
              <a:off x="5944" y="1545"/>
              <a:ext cx="97" cy="114"/>
            </a:xfrm>
            <a:prstGeom prst="line">
              <a:avLst/>
            </a:prstGeom>
            <a:no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01" name="Rectangle 9505"/>
            <p:cNvSpPr>
              <a:spLocks noChangeArrowheads="1"/>
            </p:cNvSpPr>
            <p:nvPr/>
          </p:nvSpPr>
          <p:spPr bwMode="auto">
            <a:xfrm>
              <a:off x="4781" y="1804"/>
              <a:ext cx="1045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1000"/>
                </a:spcAft>
              </a:pPr>
              <a:r>
                <a:rPr lang="en-US" sz="800" b="1" dirty="0">
                  <a:solidFill>
                    <a:srgbClr val="000000"/>
                  </a:solidFill>
                </a:rPr>
                <a:t>Procurement </a:t>
              </a:r>
              <a:endParaRPr lang="en-US" sz="2000" dirty="0">
                <a:solidFill>
                  <a:srgbClr val="0F56DC"/>
                </a:solidFill>
              </a:endParaRPr>
            </a:p>
          </p:txBody>
        </p:sp>
        <p:sp>
          <p:nvSpPr>
            <p:cNvPr id="85502" name="Rectangle 9506"/>
            <p:cNvSpPr>
              <a:spLocks noChangeArrowheads="1"/>
            </p:cNvSpPr>
            <p:nvPr/>
          </p:nvSpPr>
          <p:spPr bwMode="auto">
            <a:xfrm>
              <a:off x="4985" y="1981"/>
              <a:ext cx="55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1000"/>
                </a:spcAft>
              </a:pPr>
              <a:r>
                <a:rPr lang="en-US" sz="800" b="1" dirty="0">
                  <a:solidFill>
                    <a:srgbClr val="000000"/>
                  </a:solidFill>
                </a:rPr>
                <a:t>Branch</a:t>
              </a:r>
              <a:endParaRPr lang="en-US" sz="2000" dirty="0">
                <a:solidFill>
                  <a:srgbClr val="0F56DC"/>
                </a:solidFill>
              </a:endParaRPr>
            </a:p>
          </p:txBody>
        </p:sp>
        <p:sp>
          <p:nvSpPr>
            <p:cNvPr id="85503" name="Rectangle 9507"/>
            <p:cNvSpPr>
              <a:spLocks noChangeArrowheads="1"/>
            </p:cNvSpPr>
            <p:nvPr/>
          </p:nvSpPr>
          <p:spPr bwMode="auto">
            <a:xfrm>
              <a:off x="6479" y="1667"/>
              <a:ext cx="72" cy="682"/>
            </a:xfrm>
            <a:prstGeom prst="rect">
              <a:avLst/>
            </a:prstGeom>
            <a:solidFill>
              <a:srgbClr val="349A3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04" name="Rectangle 9508"/>
            <p:cNvSpPr>
              <a:spLocks noChangeArrowheads="1"/>
            </p:cNvSpPr>
            <p:nvPr/>
          </p:nvSpPr>
          <p:spPr bwMode="auto">
            <a:xfrm>
              <a:off x="6492" y="1667"/>
              <a:ext cx="72" cy="682"/>
            </a:xfrm>
            <a:prstGeom prst="rect">
              <a:avLst/>
            </a:prstGeom>
            <a:solidFill>
              <a:srgbClr val="379B3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05" name="Rectangle 9509"/>
            <p:cNvSpPr>
              <a:spLocks noChangeArrowheads="1"/>
            </p:cNvSpPr>
            <p:nvPr/>
          </p:nvSpPr>
          <p:spPr bwMode="auto">
            <a:xfrm>
              <a:off x="6502" y="1667"/>
              <a:ext cx="72" cy="682"/>
            </a:xfrm>
            <a:prstGeom prst="rect">
              <a:avLst/>
            </a:prstGeom>
            <a:solidFill>
              <a:srgbClr val="3A9C3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06" name="Rectangle 9510"/>
            <p:cNvSpPr>
              <a:spLocks noChangeArrowheads="1"/>
            </p:cNvSpPr>
            <p:nvPr/>
          </p:nvSpPr>
          <p:spPr bwMode="auto">
            <a:xfrm>
              <a:off x="6511" y="1667"/>
              <a:ext cx="72" cy="682"/>
            </a:xfrm>
            <a:prstGeom prst="rect">
              <a:avLst/>
            </a:prstGeom>
            <a:solidFill>
              <a:srgbClr val="3C9E3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07" name="Rectangle 9511"/>
            <p:cNvSpPr>
              <a:spLocks noChangeArrowheads="1"/>
            </p:cNvSpPr>
            <p:nvPr/>
          </p:nvSpPr>
          <p:spPr bwMode="auto">
            <a:xfrm>
              <a:off x="6520" y="1667"/>
              <a:ext cx="72" cy="682"/>
            </a:xfrm>
            <a:prstGeom prst="rect">
              <a:avLst/>
            </a:prstGeom>
            <a:solidFill>
              <a:srgbClr val="3F9F3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08" name="Rectangle 9512"/>
            <p:cNvSpPr>
              <a:spLocks noChangeArrowheads="1"/>
            </p:cNvSpPr>
            <p:nvPr/>
          </p:nvSpPr>
          <p:spPr bwMode="auto">
            <a:xfrm>
              <a:off x="6530" y="1667"/>
              <a:ext cx="72" cy="682"/>
            </a:xfrm>
            <a:prstGeom prst="rect">
              <a:avLst/>
            </a:prstGeom>
            <a:solidFill>
              <a:srgbClr val="41A04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09" name="Rectangle 9513"/>
            <p:cNvSpPr>
              <a:spLocks noChangeArrowheads="1"/>
            </p:cNvSpPr>
            <p:nvPr/>
          </p:nvSpPr>
          <p:spPr bwMode="auto">
            <a:xfrm>
              <a:off x="6539" y="1667"/>
              <a:ext cx="72" cy="682"/>
            </a:xfrm>
            <a:prstGeom prst="rect">
              <a:avLst/>
            </a:prstGeom>
            <a:solidFill>
              <a:srgbClr val="44A14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0" name="Rectangle 9514"/>
            <p:cNvSpPr>
              <a:spLocks noChangeArrowheads="1"/>
            </p:cNvSpPr>
            <p:nvPr/>
          </p:nvSpPr>
          <p:spPr bwMode="auto">
            <a:xfrm>
              <a:off x="6548" y="1667"/>
              <a:ext cx="72" cy="682"/>
            </a:xfrm>
            <a:prstGeom prst="rect">
              <a:avLst/>
            </a:prstGeom>
            <a:solidFill>
              <a:srgbClr val="46A34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1" name="Rectangle 9515"/>
            <p:cNvSpPr>
              <a:spLocks noChangeArrowheads="1"/>
            </p:cNvSpPr>
            <p:nvPr/>
          </p:nvSpPr>
          <p:spPr bwMode="auto">
            <a:xfrm>
              <a:off x="6558" y="1667"/>
              <a:ext cx="72" cy="682"/>
            </a:xfrm>
            <a:prstGeom prst="rect">
              <a:avLst/>
            </a:prstGeom>
            <a:solidFill>
              <a:srgbClr val="49A44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2" name="Rectangle 9516"/>
            <p:cNvSpPr>
              <a:spLocks noChangeArrowheads="1"/>
            </p:cNvSpPr>
            <p:nvPr/>
          </p:nvSpPr>
          <p:spPr bwMode="auto">
            <a:xfrm>
              <a:off x="6567" y="1667"/>
              <a:ext cx="72" cy="682"/>
            </a:xfrm>
            <a:prstGeom prst="rect">
              <a:avLst/>
            </a:prstGeom>
            <a:solidFill>
              <a:srgbClr val="4BA54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3" name="Rectangle 9517"/>
            <p:cNvSpPr>
              <a:spLocks noChangeArrowheads="1"/>
            </p:cNvSpPr>
            <p:nvPr/>
          </p:nvSpPr>
          <p:spPr bwMode="auto">
            <a:xfrm>
              <a:off x="6576" y="1667"/>
              <a:ext cx="72" cy="682"/>
            </a:xfrm>
            <a:prstGeom prst="rect">
              <a:avLst/>
            </a:prstGeom>
            <a:solidFill>
              <a:srgbClr val="4EA64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4" name="Rectangle 9518"/>
            <p:cNvSpPr>
              <a:spLocks noChangeArrowheads="1"/>
            </p:cNvSpPr>
            <p:nvPr/>
          </p:nvSpPr>
          <p:spPr bwMode="auto">
            <a:xfrm>
              <a:off x="6585" y="1667"/>
              <a:ext cx="72" cy="682"/>
            </a:xfrm>
            <a:prstGeom prst="rect">
              <a:avLst/>
            </a:prstGeom>
            <a:solidFill>
              <a:srgbClr val="50A85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5" name="Rectangle 9519"/>
            <p:cNvSpPr>
              <a:spLocks noChangeArrowheads="1"/>
            </p:cNvSpPr>
            <p:nvPr/>
          </p:nvSpPr>
          <p:spPr bwMode="auto">
            <a:xfrm>
              <a:off x="6595" y="1667"/>
              <a:ext cx="72" cy="682"/>
            </a:xfrm>
            <a:prstGeom prst="rect">
              <a:avLst/>
            </a:prstGeom>
            <a:solidFill>
              <a:srgbClr val="53A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6" name="Rectangle 9520"/>
            <p:cNvSpPr>
              <a:spLocks noChangeArrowheads="1"/>
            </p:cNvSpPr>
            <p:nvPr/>
          </p:nvSpPr>
          <p:spPr bwMode="auto">
            <a:xfrm>
              <a:off x="6604" y="1667"/>
              <a:ext cx="72" cy="682"/>
            </a:xfrm>
            <a:prstGeom prst="rect">
              <a:avLst/>
            </a:prstGeom>
            <a:solidFill>
              <a:srgbClr val="55AA5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7" name="Rectangle 9521"/>
            <p:cNvSpPr>
              <a:spLocks noChangeArrowheads="1"/>
            </p:cNvSpPr>
            <p:nvPr/>
          </p:nvSpPr>
          <p:spPr bwMode="auto">
            <a:xfrm>
              <a:off x="6613" y="1667"/>
              <a:ext cx="72" cy="682"/>
            </a:xfrm>
            <a:prstGeom prst="rect">
              <a:avLst/>
            </a:prstGeom>
            <a:solidFill>
              <a:srgbClr val="58AB5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8" name="Rectangle 9522"/>
            <p:cNvSpPr>
              <a:spLocks noChangeArrowheads="1"/>
            </p:cNvSpPr>
            <p:nvPr/>
          </p:nvSpPr>
          <p:spPr bwMode="auto">
            <a:xfrm>
              <a:off x="6623" y="1667"/>
              <a:ext cx="72" cy="682"/>
            </a:xfrm>
            <a:prstGeom prst="rect">
              <a:avLst/>
            </a:prstGeom>
            <a:solidFill>
              <a:srgbClr val="5AAD5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19" name="Rectangle 9523"/>
            <p:cNvSpPr>
              <a:spLocks noChangeArrowheads="1"/>
            </p:cNvSpPr>
            <p:nvPr/>
          </p:nvSpPr>
          <p:spPr bwMode="auto">
            <a:xfrm>
              <a:off x="6632" y="1667"/>
              <a:ext cx="72" cy="682"/>
            </a:xfrm>
            <a:prstGeom prst="rect">
              <a:avLst/>
            </a:prstGeom>
            <a:solidFill>
              <a:srgbClr val="5CAE5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20" name="Rectangle 9524"/>
            <p:cNvSpPr>
              <a:spLocks noChangeArrowheads="1"/>
            </p:cNvSpPr>
            <p:nvPr/>
          </p:nvSpPr>
          <p:spPr bwMode="auto">
            <a:xfrm>
              <a:off x="6641" y="1667"/>
              <a:ext cx="72" cy="682"/>
            </a:xfrm>
            <a:prstGeom prst="rect">
              <a:avLst/>
            </a:prstGeom>
            <a:solidFill>
              <a:srgbClr val="5FAF5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21" name="Rectangle 9525"/>
            <p:cNvSpPr>
              <a:spLocks noChangeArrowheads="1"/>
            </p:cNvSpPr>
            <p:nvPr/>
          </p:nvSpPr>
          <p:spPr bwMode="auto">
            <a:xfrm>
              <a:off x="6651" y="1667"/>
              <a:ext cx="72" cy="682"/>
            </a:xfrm>
            <a:prstGeom prst="rect">
              <a:avLst/>
            </a:prstGeom>
            <a:solidFill>
              <a:srgbClr val="61B16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22" name="Rectangle 9526"/>
            <p:cNvSpPr>
              <a:spLocks noChangeArrowheads="1"/>
            </p:cNvSpPr>
            <p:nvPr/>
          </p:nvSpPr>
          <p:spPr bwMode="auto">
            <a:xfrm>
              <a:off x="6660" y="1667"/>
              <a:ext cx="72" cy="682"/>
            </a:xfrm>
            <a:prstGeom prst="rect">
              <a:avLst/>
            </a:prstGeom>
            <a:solidFill>
              <a:srgbClr val="64B26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85523" name="Rectangle 9527"/>
            <p:cNvSpPr>
              <a:spLocks noChangeArrowheads="1"/>
            </p:cNvSpPr>
            <p:nvPr/>
          </p:nvSpPr>
          <p:spPr bwMode="auto">
            <a:xfrm>
              <a:off x="6664" y="1667"/>
              <a:ext cx="82" cy="682"/>
            </a:xfrm>
            <a:prstGeom prst="rect">
              <a:avLst/>
            </a:prstGeom>
            <a:solidFill>
              <a:srgbClr val="66B36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F56DC"/>
                </a:solidFill>
              </a:endParaRPr>
            </a:p>
          </p:txBody>
        </p:sp>
        <p:sp>
          <p:nvSpPr>
            <p:cNvPr id="4909" name="Freeform 9528"/>
            <p:cNvSpPr>
              <a:spLocks/>
            </p:cNvSpPr>
            <p:nvPr/>
          </p:nvSpPr>
          <p:spPr bwMode="auto">
            <a:xfrm>
              <a:off x="4227" y="2465"/>
              <a:ext cx="928" cy="216"/>
            </a:xfrm>
            <a:custGeom>
              <a:avLst/>
              <a:gdLst/>
              <a:ahLst/>
              <a:cxnLst>
                <a:cxn ang="0">
                  <a:pos x="1113" y="0"/>
                </a:cxn>
                <a:cxn ang="0">
                  <a:pos x="1113" y="252"/>
                </a:cxn>
                <a:cxn ang="0">
                  <a:pos x="0" y="252"/>
                </a:cxn>
              </a:cxnLst>
              <a:rect l="0" t="0" r="r" b="b"/>
              <a:pathLst>
                <a:path w="1113" h="252">
                  <a:moveTo>
                    <a:pt x="1113" y="0"/>
                  </a:moveTo>
                  <a:lnTo>
                    <a:pt x="1113" y="252"/>
                  </a:lnTo>
                  <a:lnTo>
                    <a:pt x="0" y="252"/>
                  </a:lnTo>
                </a:path>
              </a:pathLst>
            </a:custGeom>
            <a:ln>
              <a:solidFill>
                <a:srgbClr val="FFFF00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dirty="0">
                <a:ln w="28575">
                  <a:solidFill>
                    <a:srgbClr val="FFFF00"/>
                  </a:solidFill>
                </a:ln>
                <a:solidFill>
                  <a:srgbClr val="0F56DC"/>
                </a:solidFill>
              </a:endParaRPr>
            </a:p>
          </p:txBody>
        </p:sp>
        <p:sp>
          <p:nvSpPr>
            <p:cNvPr id="85525" name="Rectangle 9529"/>
            <p:cNvSpPr>
              <a:spLocks noChangeArrowheads="1"/>
            </p:cNvSpPr>
            <p:nvPr/>
          </p:nvSpPr>
          <p:spPr bwMode="auto">
            <a:xfrm>
              <a:off x="6678" y="1888"/>
              <a:ext cx="1216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1000"/>
                </a:spcAft>
              </a:pPr>
              <a:r>
                <a:rPr lang="en-US" sz="800" b="1" dirty="0">
                  <a:solidFill>
                    <a:srgbClr val="000000"/>
                  </a:solidFill>
                </a:rPr>
                <a:t>Finance Branch</a:t>
              </a:r>
              <a:endParaRPr lang="en-US" sz="2000" dirty="0">
                <a:solidFill>
                  <a:srgbClr val="0F56DC"/>
                </a:solidFill>
              </a:endParaRPr>
            </a:p>
          </p:txBody>
        </p:sp>
        <p:grpSp>
          <p:nvGrpSpPr>
            <p:cNvPr id="4" name="Group 9530"/>
            <p:cNvGrpSpPr>
              <a:grpSpLocks/>
            </p:cNvGrpSpPr>
            <p:nvPr/>
          </p:nvGrpSpPr>
          <p:grpSpPr bwMode="auto">
            <a:xfrm>
              <a:off x="5108" y="81"/>
              <a:ext cx="2406" cy="1112"/>
              <a:chOff x="5108" y="81"/>
              <a:chExt cx="2406" cy="1112"/>
            </a:xfrm>
          </p:grpSpPr>
          <p:sp>
            <p:nvSpPr>
              <p:cNvPr id="4912" name="Freeform 9531"/>
              <p:cNvSpPr>
                <a:spLocks/>
              </p:cNvSpPr>
              <p:nvPr/>
            </p:nvSpPr>
            <p:spPr bwMode="auto">
              <a:xfrm>
                <a:off x="6290" y="932"/>
                <a:ext cx="33" cy="261"/>
              </a:xfrm>
              <a:custGeom>
                <a:avLst/>
                <a:gdLst/>
                <a:ahLst/>
                <a:cxnLst>
                  <a:cxn ang="0">
                    <a:pos x="33" y="260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33" h="260">
                    <a:moveTo>
                      <a:pt x="33" y="260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ln>
                <a:solidFill>
                  <a:srgbClr val="FFFF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28" name="Rectangle 9532"/>
              <p:cNvSpPr>
                <a:spLocks noChangeArrowheads="1"/>
              </p:cNvSpPr>
              <p:nvPr/>
            </p:nvSpPr>
            <p:spPr bwMode="auto">
              <a:xfrm>
                <a:off x="5190" y="186"/>
                <a:ext cx="18" cy="753"/>
              </a:xfrm>
              <a:prstGeom prst="rect">
                <a:avLst/>
              </a:prstGeom>
              <a:solidFill>
                <a:srgbClr val="34993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29" name="Rectangle 9533"/>
              <p:cNvSpPr>
                <a:spLocks noChangeArrowheads="1"/>
              </p:cNvSpPr>
              <p:nvPr/>
            </p:nvSpPr>
            <p:spPr bwMode="auto">
              <a:xfrm>
                <a:off x="5208" y="186"/>
                <a:ext cx="19" cy="753"/>
              </a:xfrm>
              <a:prstGeom prst="rect">
                <a:avLst/>
              </a:prstGeom>
              <a:solidFill>
                <a:srgbClr val="369A3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0" name="Rectangle 9534"/>
              <p:cNvSpPr>
                <a:spLocks noChangeArrowheads="1"/>
              </p:cNvSpPr>
              <p:nvPr/>
            </p:nvSpPr>
            <p:spPr bwMode="auto">
              <a:xfrm>
                <a:off x="5227" y="186"/>
                <a:ext cx="9" cy="753"/>
              </a:xfrm>
              <a:prstGeom prst="rect">
                <a:avLst/>
              </a:prstGeom>
              <a:solidFill>
                <a:srgbClr val="399C3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1" name="Rectangle 9535"/>
              <p:cNvSpPr>
                <a:spLocks noChangeArrowheads="1"/>
              </p:cNvSpPr>
              <p:nvPr/>
            </p:nvSpPr>
            <p:spPr bwMode="auto">
              <a:xfrm>
                <a:off x="5236" y="186"/>
                <a:ext cx="10" cy="753"/>
              </a:xfrm>
              <a:prstGeom prst="rect">
                <a:avLst/>
              </a:prstGeom>
              <a:solidFill>
                <a:srgbClr val="3B9D3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2" name="Rectangle 9536"/>
              <p:cNvSpPr>
                <a:spLocks noChangeArrowheads="1"/>
              </p:cNvSpPr>
              <p:nvPr/>
            </p:nvSpPr>
            <p:spPr bwMode="auto">
              <a:xfrm>
                <a:off x="5246" y="186"/>
                <a:ext cx="18" cy="753"/>
              </a:xfrm>
              <a:prstGeom prst="rect">
                <a:avLst/>
              </a:prstGeom>
              <a:solidFill>
                <a:srgbClr val="3D9E3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3" name="Rectangle 9537"/>
              <p:cNvSpPr>
                <a:spLocks noChangeArrowheads="1"/>
              </p:cNvSpPr>
              <p:nvPr/>
            </p:nvSpPr>
            <p:spPr bwMode="auto">
              <a:xfrm>
                <a:off x="5264" y="186"/>
                <a:ext cx="10" cy="753"/>
              </a:xfrm>
              <a:prstGeom prst="rect">
                <a:avLst/>
              </a:prstGeom>
              <a:solidFill>
                <a:srgbClr val="40A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4" name="Rectangle 9538"/>
              <p:cNvSpPr>
                <a:spLocks noChangeArrowheads="1"/>
              </p:cNvSpPr>
              <p:nvPr/>
            </p:nvSpPr>
            <p:spPr bwMode="auto">
              <a:xfrm>
                <a:off x="5274" y="186"/>
                <a:ext cx="9" cy="753"/>
              </a:xfrm>
              <a:prstGeom prst="rect">
                <a:avLst/>
              </a:prstGeom>
              <a:solidFill>
                <a:srgbClr val="42A04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5" name="Rectangle 9539"/>
              <p:cNvSpPr>
                <a:spLocks noChangeArrowheads="1"/>
              </p:cNvSpPr>
              <p:nvPr/>
            </p:nvSpPr>
            <p:spPr bwMode="auto">
              <a:xfrm>
                <a:off x="5283" y="186"/>
                <a:ext cx="18" cy="753"/>
              </a:xfrm>
              <a:prstGeom prst="rect">
                <a:avLst/>
              </a:prstGeom>
              <a:solidFill>
                <a:srgbClr val="44A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6" name="Rectangle 9540"/>
              <p:cNvSpPr>
                <a:spLocks noChangeArrowheads="1"/>
              </p:cNvSpPr>
              <p:nvPr/>
            </p:nvSpPr>
            <p:spPr bwMode="auto">
              <a:xfrm>
                <a:off x="5301" y="186"/>
                <a:ext cx="10" cy="753"/>
              </a:xfrm>
              <a:prstGeom prst="rect">
                <a:avLst/>
              </a:prstGeom>
              <a:solidFill>
                <a:srgbClr val="47A34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7" name="Rectangle 9541"/>
              <p:cNvSpPr>
                <a:spLocks noChangeArrowheads="1"/>
              </p:cNvSpPr>
              <p:nvPr/>
            </p:nvSpPr>
            <p:spPr bwMode="auto">
              <a:xfrm>
                <a:off x="5311" y="186"/>
                <a:ext cx="9" cy="753"/>
              </a:xfrm>
              <a:prstGeom prst="rect">
                <a:avLst/>
              </a:prstGeom>
              <a:solidFill>
                <a:srgbClr val="49A44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8" name="Rectangle 9542"/>
              <p:cNvSpPr>
                <a:spLocks noChangeArrowheads="1"/>
              </p:cNvSpPr>
              <p:nvPr/>
            </p:nvSpPr>
            <p:spPr bwMode="auto">
              <a:xfrm>
                <a:off x="5320" y="186"/>
                <a:ext cx="19" cy="753"/>
              </a:xfrm>
              <a:prstGeom prst="rect">
                <a:avLst/>
              </a:prstGeom>
              <a:solidFill>
                <a:srgbClr val="4BA5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39" name="Rectangle 9543"/>
              <p:cNvSpPr>
                <a:spLocks noChangeArrowheads="1"/>
              </p:cNvSpPr>
              <p:nvPr/>
            </p:nvSpPr>
            <p:spPr bwMode="auto">
              <a:xfrm>
                <a:off x="5339" y="186"/>
                <a:ext cx="9" cy="753"/>
              </a:xfrm>
              <a:prstGeom prst="rect">
                <a:avLst/>
              </a:prstGeom>
              <a:solidFill>
                <a:srgbClr val="4EA7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0" name="Rectangle 9544"/>
              <p:cNvSpPr>
                <a:spLocks noChangeArrowheads="1"/>
              </p:cNvSpPr>
              <p:nvPr/>
            </p:nvSpPr>
            <p:spPr bwMode="auto">
              <a:xfrm>
                <a:off x="5348" y="186"/>
                <a:ext cx="9" cy="753"/>
              </a:xfrm>
              <a:prstGeom prst="rect">
                <a:avLst/>
              </a:prstGeom>
              <a:solidFill>
                <a:srgbClr val="50A85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1" name="Rectangle 9545"/>
              <p:cNvSpPr>
                <a:spLocks noChangeArrowheads="1"/>
              </p:cNvSpPr>
              <p:nvPr/>
            </p:nvSpPr>
            <p:spPr bwMode="auto">
              <a:xfrm>
                <a:off x="5357" y="186"/>
                <a:ext cx="19" cy="753"/>
              </a:xfrm>
              <a:prstGeom prst="rect">
                <a:avLst/>
              </a:prstGeom>
              <a:solidFill>
                <a:srgbClr val="52A85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2" name="Rectangle 9546"/>
              <p:cNvSpPr>
                <a:spLocks noChangeArrowheads="1"/>
              </p:cNvSpPr>
              <p:nvPr/>
            </p:nvSpPr>
            <p:spPr bwMode="auto">
              <a:xfrm>
                <a:off x="5376" y="186"/>
                <a:ext cx="9" cy="753"/>
              </a:xfrm>
              <a:prstGeom prst="rect">
                <a:avLst/>
              </a:prstGeom>
              <a:solidFill>
                <a:srgbClr val="55AA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3" name="Rectangle 9547"/>
              <p:cNvSpPr>
                <a:spLocks noChangeArrowheads="1"/>
              </p:cNvSpPr>
              <p:nvPr/>
            </p:nvSpPr>
            <p:spPr bwMode="auto">
              <a:xfrm>
                <a:off x="5385" y="186"/>
                <a:ext cx="19" cy="753"/>
              </a:xfrm>
              <a:prstGeom prst="rect">
                <a:avLst/>
              </a:prstGeom>
              <a:solidFill>
                <a:srgbClr val="57AB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4" name="Rectangle 9548"/>
              <p:cNvSpPr>
                <a:spLocks noChangeArrowheads="1"/>
              </p:cNvSpPr>
              <p:nvPr/>
            </p:nvSpPr>
            <p:spPr bwMode="auto">
              <a:xfrm>
                <a:off x="5404" y="186"/>
                <a:ext cx="9" cy="753"/>
              </a:xfrm>
              <a:prstGeom prst="rect">
                <a:avLst/>
              </a:prstGeom>
              <a:solidFill>
                <a:srgbClr val="5AAD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5" name="Rectangle 9549"/>
              <p:cNvSpPr>
                <a:spLocks noChangeArrowheads="1"/>
              </p:cNvSpPr>
              <p:nvPr/>
            </p:nvSpPr>
            <p:spPr bwMode="auto">
              <a:xfrm>
                <a:off x="5413" y="186"/>
                <a:ext cx="9" cy="753"/>
              </a:xfrm>
              <a:prstGeom prst="rect">
                <a:avLst/>
              </a:prstGeom>
              <a:solidFill>
                <a:srgbClr val="5CAE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6" name="Rectangle 9550"/>
              <p:cNvSpPr>
                <a:spLocks noChangeArrowheads="1"/>
              </p:cNvSpPr>
              <p:nvPr/>
            </p:nvSpPr>
            <p:spPr bwMode="auto">
              <a:xfrm>
                <a:off x="5422" y="186"/>
                <a:ext cx="19" cy="753"/>
              </a:xfrm>
              <a:prstGeom prst="rect">
                <a:avLst/>
              </a:prstGeom>
              <a:solidFill>
                <a:srgbClr val="5EAF5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7" name="Rectangle 9551"/>
              <p:cNvSpPr>
                <a:spLocks noChangeArrowheads="1"/>
              </p:cNvSpPr>
              <p:nvPr/>
            </p:nvSpPr>
            <p:spPr bwMode="auto">
              <a:xfrm>
                <a:off x="5441" y="186"/>
                <a:ext cx="9" cy="753"/>
              </a:xfrm>
              <a:prstGeom prst="rect">
                <a:avLst/>
              </a:prstGeom>
              <a:solidFill>
                <a:srgbClr val="61B06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8" name="Rectangle 9552"/>
              <p:cNvSpPr>
                <a:spLocks noChangeArrowheads="1"/>
              </p:cNvSpPr>
              <p:nvPr/>
            </p:nvSpPr>
            <p:spPr bwMode="auto">
              <a:xfrm>
                <a:off x="5450" y="186"/>
                <a:ext cx="19" cy="753"/>
              </a:xfrm>
              <a:prstGeom prst="rect">
                <a:avLst/>
              </a:prstGeom>
              <a:solidFill>
                <a:srgbClr val="63B16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49" name="Rectangle 9553"/>
              <p:cNvSpPr>
                <a:spLocks noChangeArrowheads="1"/>
              </p:cNvSpPr>
              <p:nvPr/>
            </p:nvSpPr>
            <p:spPr bwMode="auto">
              <a:xfrm>
                <a:off x="5469" y="186"/>
                <a:ext cx="9" cy="753"/>
              </a:xfrm>
              <a:prstGeom prst="rect">
                <a:avLst/>
              </a:prstGeom>
              <a:solidFill>
                <a:srgbClr val="66B3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0" name="Rectangle 9554"/>
              <p:cNvSpPr>
                <a:spLocks noChangeArrowheads="1"/>
              </p:cNvSpPr>
              <p:nvPr/>
            </p:nvSpPr>
            <p:spPr bwMode="auto">
              <a:xfrm>
                <a:off x="5478" y="186"/>
                <a:ext cx="19" cy="753"/>
              </a:xfrm>
              <a:prstGeom prst="rect">
                <a:avLst/>
              </a:prstGeom>
              <a:solidFill>
                <a:srgbClr val="68B46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1" name="Rectangle 9555"/>
              <p:cNvSpPr>
                <a:spLocks noChangeArrowheads="1"/>
              </p:cNvSpPr>
              <p:nvPr/>
            </p:nvSpPr>
            <p:spPr bwMode="auto">
              <a:xfrm>
                <a:off x="5497" y="186"/>
                <a:ext cx="9" cy="753"/>
              </a:xfrm>
              <a:prstGeom prst="rect">
                <a:avLst/>
              </a:prstGeom>
              <a:solidFill>
                <a:srgbClr val="6BB5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2" name="Rectangle 9556"/>
              <p:cNvSpPr>
                <a:spLocks noChangeArrowheads="1"/>
              </p:cNvSpPr>
              <p:nvPr/>
            </p:nvSpPr>
            <p:spPr bwMode="auto">
              <a:xfrm>
                <a:off x="5506" y="186"/>
                <a:ext cx="9" cy="753"/>
              </a:xfrm>
              <a:prstGeom prst="rect">
                <a:avLst/>
              </a:prstGeom>
              <a:solidFill>
                <a:srgbClr val="6DB66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3" name="Rectangle 9557"/>
              <p:cNvSpPr>
                <a:spLocks noChangeArrowheads="1"/>
              </p:cNvSpPr>
              <p:nvPr/>
            </p:nvSpPr>
            <p:spPr bwMode="auto">
              <a:xfrm>
                <a:off x="5515" y="186"/>
                <a:ext cx="10" cy="753"/>
              </a:xfrm>
              <a:prstGeom prst="rect">
                <a:avLst/>
              </a:prstGeom>
              <a:solidFill>
                <a:srgbClr val="6FB76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4" name="Rectangle 9558"/>
              <p:cNvSpPr>
                <a:spLocks noChangeArrowheads="1"/>
              </p:cNvSpPr>
              <p:nvPr/>
            </p:nvSpPr>
            <p:spPr bwMode="auto">
              <a:xfrm>
                <a:off x="5525" y="186"/>
                <a:ext cx="18" cy="753"/>
              </a:xfrm>
              <a:prstGeom prst="rect">
                <a:avLst/>
              </a:prstGeom>
              <a:solidFill>
                <a:srgbClr val="71B8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5" name="Rectangle 9559"/>
              <p:cNvSpPr>
                <a:spLocks noChangeArrowheads="1"/>
              </p:cNvSpPr>
              <p:nvPr/>
            </p:nvSpPr>
            <p:spPr bwMode="auto">
              <a:xfrm>
                <a:off x="5543" y="186"/>
                <a:ext cx="10" cy="753"/>
              </a:xfrm>
              <a:prstGeom prst="rect">
                <a:avLst/>
              </a:prstGeom>
              <a:solidFill>
                <a:srgbClr val="74BA7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6" name="Rectangle 9560"/>
              <p:cNvSpPr>
                <a:spLocks noChangeArrowheads="1"/>
              </p:cNvSpPr>
              <p:nvPr/>
            </p:nvSpPr>
            <p:spPr bwMode="auto">
              <a:xfrm>
                <a:off x="5553" y="186"/>
                <a:ext cx="9" cy="753"/>
              </a:xfrm>
              <a:prstGeom prst="rect">
                <a:avLst/>
              </a:prstGeom>
              <a:solidFill>
                <a:srgbClr val="76BA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7" name="Rectangle 9561"/>
              <p:cNvSpPr>
                <a:spLocks noChangeArrowheads="1"/>
              </p:cNvSpPr>
              <p:nvPr/>
            </p:nvSpPr>
            <p:spPr bwMode="auto">
              <a:xfrm>
                <a:off x="5562" y="186"/>
                <a:ext cx="19" cy="753"/>
              </a:xfrm>
              <a:prstGeom prst="rect">
                <a:avLst/>
              </a:prstGeom>
              <a:solidFill>
                <a:srgbClr val="78BB7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8" name="Rectangle 9562"/>
              <p:cNvSpPr>
                <a:spLocks noChangeArrowheads="1"/>
              </p:cNvSpPr>
              <p:nvPr/>
            </p:nvSpPr>
            <p:spPr bwMode="auto">
              <a:xfrm>
                <a:off x="5581" y="186"/>
                <a:ext cx="9" cy="753"/>
              </a:xfrm>
              <a:prstGeom prst="rect">
                <a:avLst/>
              </a:prstGeom>
              <a:solidFill>
                <a:srgbClr val="7BBD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59" name="Rectangle 9563"/>
              <p:cNvSpPr>
                <a:spLocks noChangeArrowheads="1"/>
              </p:cNvSpPr>
              <p:nvPr/>
            </p:nvSpPr>
            <p:spPr bwMode="auto">
              <a:xfrm>
                <a:off x="5590" y="186"/>
                <a:ext cx="9" cy="753"/>
              </a:xfrm>
              <a:prstGeom prst="rect">
                <a:avLst/>
              </a:prstGeom>
              <a:solidFill>
                <a:srgbClr val="7DBE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0" name="Rectangle 9564"/>
              <p:cNvSpPr>
                <a:spLocks noChangeArrowheads="1"/>
              </p:cNvSpPr>
              <p:nvPr/>
            </p:nvSpPr>
            <p:spPr bwMode="auto">
              <a:xfrm>
                <a:off x="5599" y="186"/>
                <a:ext cx="19" cy="753"/>
              </a:xfrm>
              <a:prstGeom prst="rect">
                <a:avLst/>
              </a:prstGeom>
              <a:solidFill>
                <a:srgbClr val="7FBE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1" name="Rectangle 9565"/>
              <p:cNvSpPr>
                <a:spLocks noChangeArrowheads="1"/>
              </p:cNvSpPr>
              <p:nvPr/>
            </p:nvSpPr>
            <p:spPr bwMode="auto">
              <a:xfrm>
                <a:off x="5618" y="186"/>
                <a:ext cx="9" cy="753"/>
              </a:xfrm>
              <a:prstGeom prst="rect">
                <a:avLst/>
              </a:prstGeom>
              <a:solidFill>
                <a:srgbClr val="82C0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2" name="Rectangle 9566"/>
              <p:cNvSpPr>
                <a:spLocks noChangeArrowheads="1"/>
              </p:cNvSpPr>
              <p:nvPr/>
            </p:nvSpPr>
            <p:spPr bwMode="auto">
              <a:xfrm>
                <a:off x="5627" y="186"/>
                <a:ext cx="19" cy="753"/>
              </a:xfrm>
              <a:prstGeom prst="rect">
                <a:avLst/>
              </a:prstGeom>
              <a:solidFill>
                <a:srgbClr val="84C1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3" name="Rectangle 9567"/>
              <p:cNvSpPr>
                <a:spLocks noChangeArrowheads="1"/>
              </p:cNvSpPr>
              <p:nvPr/>
            </p:nvSpPr>
            <p:spPr bwMode="auto">
              <a:xfrm>
                <a:off x="5646" y="186"/>
                <a:ext cx="9" cy="753"/>
              </a:xfrm>
              <a:prstGeom prst="rect">
                <a:avLst/>
              </a:prstGeom>
              <a:solidFill>
                <a:srgbClr val="87C3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4" name="Rectangle 9568"/>
              <p:cNvSpPr>
                <a:spLocks noChangeArrowheads="1"/>
              </p:cNvSpPr>
              <p:nvPr/>
            </p:nvSpPr>
            <p:spPr bwMode="auto">
              <a:xfrm>
                <a:off x="5655" y="186"/>
                <a:ext cx="9" cy="753"/>
              </a:xfrm>
              <a:prstGeom prst="rect">
                <a:avLst/>
              </a:prstGeom>
              <a:solidFill>
                <a:srgbClr val="89C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5" name="Rectangle 9569"/>
              <p:cNvSpPr>
                <a:spLocks noChangeArrowheads="1"/>
              </p:cNvSpPr>
              <p:nvPr/>
            </p:nvSpPr>
            <p:spPr bwMode="auto">
              <a:xfrm>
                <a:off x="5664" y="186"/>
                <a:ext cx="19" cy="753"/>
              </a:xfrm>
              <a:prstGeom prst="rect">
                <a:avLst/>
              </a:prstGeom>
              <a:solidFill>
                <a:srgbClr val="8BC4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6" name="Rectangle 9570"/>
              <p:cNvSpPr>
                <a:spLocks noChangeArrowheads="1"/>
              </p:cNvSpPr>
              <p:nvPr/>
            </p:nvSpPr>
            <p:spPr bwMode="auto">
              <a:xfrm>
                <a:off x="5683" y="186"/>
                <a:ext cx="9" cy="753"/>
              </a:xfrm>
              <a:prstGeom prst="rect">
                <a:avLst/>
              </a:prstGeom>
              <a:solidFill>
                <a:srgbClr val="8EC6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7" name="Rectangle 9571"/>
              <p:cNvSpPr>
                <a:spLocks noChangeArrowheads="1"/>
              </p:cNvSpPr>
              <p:nvPr/>
            </p:nvSpPr>
            <p:spPr bwMode="auto">
              <a:xfrm>
                <a:off x="5692" y="186"/>
                <a:ext cx="19" cy="753"/>
              </a:xfrm>
              <a:prstGeom prst="rect">
                <a:avLst/>
              </a:prstGeom>
              <a:solidFill>
                <a:srgbClr val="90C7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8" name="Rectangle 9572"/>
              <p:cNvSpPr>
                <a:spLocks noChangeArrowheads="1"/>
              </p:cNvSpPr>
              <p:nvPr/>
            </p:nvSpPr>
            <p:spPr bwMode="auto">
              <a:xfrm>
                <a:off x="5711" y="186"/>
                <a:ext cx="9" cy="753"/>
              </a:xfrm>
              <a:prstGeom prst="rect">
                <a:avLst/>
              </a:prstGeom>
              <a:solidFill>
                <a:srgbClr val="93C9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69" name="Rectangle 9573"/>
              <p:cNvSpPr>
                <a:spLocks noChangeArrowheads="1"/>
              </p:cNvSpPr>
              <p:nvPr/>
            </p:nvSpPr>
            <p:spPr bwMode="auto">
              <a:xfrm>
                <a:off x="5720" y="186"/>
                <a:ext cx="19" cy="753"/>
              </a:xfrm>
              <a:prstGeom prst="rect">
                <a:avLst/>
              </a:prstGeom>
              <a:solidFill>
                <a:srgbClr val="95CA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0" name="Rectangle 9574"/>
              <p:cNvSpPr>
                <a:spLocks noChangeArrowheads="1"/>
              </p:cNvSpPr>
              <p:nvPr/>
            </p:nvSpPr>
            <p:spPr bwMode="auto">
              <a:xfrm>
                <a:off x="5739" y="186"/>
                <a:ext cx="9" cy="753"/>
              </a:xfrm>
              <a:prstGeom prst="rect">
                <a:avLst/>
              </a:prstGeom>
              <a:solidFill>
                <a:srgbClr val="98CC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1" name="Rectangle 9575"/>
              <p:cNvSpPr>
                <a:spLocks noChangeArrowheads="1"/>
              </p:cNvSpPr>
              <p:nvPr/>
            </p:nvSpPr>
            <p:spPr bwMode="auto">
              <a:xfrm>
                <a:off x="5748" y="186"/>
                <a:ext cx="9" cy="753"/>
              </a:xfrm>
              <a:prstGeom prst="rect">
                <a:avLst/>
              </a:prstGeom>
              <a:solidFill>
                <a:srgbClr val="9ACC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2" name="Rectangle 9576"/>
              <p:cNvSpPr>
                <a:spLocks noChangeArrowheads="1"/>
              </p:cNvSpPr>
              <p:nvPr/>
            </p:nvSpPr>
            <p:spPr bwMode="auto">
              <a:xfrm>
                <a:off x="5757" y="186"/>
                <a:ext cx="19" cy="753"/>
              </a:xfrm>
              <a:prstGeom prst="rect">
                <a:avLst/>
              </a:prstGeom>
              <a:solidFill>
                <a:srgbClr val="9CCD9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3" name="Rectangle 9577"/>
              <p:cNvSpPr>
                <a:spLocks noChangeArrowheads="1"/>
              </p:cNvSpPr>
              <p:nvPr/>
            </p:nvSpPr>
            <p:spPr bwMode="auto">
              <a:xfrm>
                <a:off x="5776" y="186"/>
                <a:ext cx="9" cy="753"/>
              </a:xfrm>
              <a:prstGeom prst="rect">
                <a:avLst/>
              </a:prstGeom>
              <a:solidFill>
                <a:srgbClr val="9FCF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4" name="Rectangle 9578"/>
              <p:cNvSpPr>
                <a:spLocks noChangeArrowheads="1"/>
              </p:cNvSpPr>
              <p:nvPr/>
            </p:nvSpPr>
            <p:spPr bwMode="auto">
              <a:xfrm>
                <a:off x="5785" y="186"/>
                <a:ext cx="9" cy="753"/>
              </a:xfrm>
              <a:prstGeom prst="rect">
                <a:avLst/>
              </a:prstGeom>
              <a:solidFill>
                <a:srgbClr val="A1D0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5" name="Rectangle 9579"/>
              <p:cNvSpPr>
                <a:spLocks noChangeArrowheads="1"/>
              </p:cNvSpPr>
              <p:nvPr/>
            </p:nvSpPr>
            <p:spPr bwMode="auto">
              <a:xfrm>
                <a:off x="5794" y="186"/>
                <a:ext cx="19" cy="753"/>
              </a:xfrm>
              <a:prstGeom prst="rect">
                <a:avLst/>
              </a:prstGeom>
              <a:solidFill>
                <a:srgbClr val="A3D1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6" name="Rectangle 9580"/>
              <p:cNvSpPr>
                <a:spLocks noChangeArrowheads="1"/>
              </p:cNvSpPr>
              <p:nvPr/>
            </p:nvSpPr>
            <p:spPr bwMode="auto">
              <a:xfrm>
                <a:off x="5813" y="186"/>
                <a:ext cx="9" cy="753"/>
              </a:xfrm>
              <a:prstGeom prst="rect">
                <a:avLst/>
              </a:prstGeom>
              <a:solidFill>
                <a:srgbClr val="A6D3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7" name="Rectangle 9581"/>
              <p:cNvSpPr>
                <a:spLocks noChangeArrowheads="1"/>
              </p:cNvSpPr>
              <p:nvPr/>
            </p:nvSpPr>
            <p:spPr bwMode="auto">
              <a:xfrm>
                <a:off x="5822" y="186"/>
                <a:ext cx="10" cy="753"/>
              </a:xfrm>
              <a:prstGeom prst="rect">
                <a:avLst/>
              </a:prstGeom>
              <a:solidFill>
                <a:srgbClr val="A8D4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8" name="Rectangle 9582"/>
              <p:cNvSpPr>
                <a:spLocks noChangeArrowheads="1"/>
              </p:cNvSpPr>
              <p:nvPr/>
            </p:nvSpPr>
            <p:spPr bwMode="auto">
              <a:xfrm>
                <a:off x="5832" y="186"/>
                <a:ext cx="18" cy="753"/>
              </a:xfrm>
              <a:prstGeom prst="rect">
                <a:avLst/>
              </a:prstGeom>
              <a:solidFill>
                <a:srgbClr val="AAD4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79" name="Rectangle 9583"/>
              <p:cNvSpPr>
                <a:spLocks noChangeArrowheads="1"/>
              </p:cNvSpPr>
              <p:nvPr/>
            </p:nvSpPr>
            <p:spPr bwMode="auto">
              <a:xfrm>
                <a:off x="5850" y="186"/>
                <a:ext cx="10" cy="753"/>
              </a:xfrm>
              <a:prstGeom prst="rect">
                <a:avLst/>
              </a:prstGeom>
              <a:solidFill>
                <a:srgbClr val="ADD6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0" name="Rectangle 9584"/>
              <p:cNvSpPr>
                <a:spLocks noChangeArrowheads="1"/>
              </p:cNvSpPr>
              <p:nvPr/>
            </p:nvSpPr>
            <p:spPr bwMode="auto">
              <a:xfrm>
                <a:off x="5860" y="186"/>
                <a:ext cx="9" cy="753"/>
              </a:xfrm>
              <a:prstGeom prst="rect">
                <a:avLst/>
              </a:prstGeom>
              <a:solidFill>
                <a:srgbClr val="AFD7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1" name="Rectangle 9585"/>
              <p:cNvSpPr>
                <a:spLocks noChangeArrowheads="1"/>
              </p:cNvSpPr>
              <p:nvPr/>
            </p:nvSpPr>
            <p:spPr bwMode="auto">
              <a:xfrm>
                <a:off x="5869" y="186"/>
                <a:ext cx="9" cy="753"/>
              </a:xfrm>
              <a:prstGeom prst="rect">
                <a:avLst/>
              </a:prstGeom>
              <a:solidFill>
                <a:srgbClr val="B1D8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2" name="Rectangle 9586"/>
              <p:cNvSpPr>
                <a:spLocks noChangeArrowheads="1"/>
              </p:cNvSpPr>
              <p:nvPr/>
            </p:nvSpPr>
            <p:spPr bwMode="auto">
              <a:xfrm>
                <a:off x="5878" y="186"/>
                <a:ext cx="19" cy="753"/>
              </a:xfrm>
              <a:prstGeom prst="rect">
                <a:avLst/>
              </a:prstGeom>
              <a:solidFill>
                <a:srgbClr val="B3D9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3" name="Rectangle 9587"/>
              <p:cNvSpPr>
                <a:spLocks noChangeArrowheads="1"/>
              </p:cNvSpPr>
              <p:nvPr/>
            </p:nvSpPr>
            <p:spPr bwMode="auto">
              <a:xfrm>
                <a:off x="5897" y="186"/>
                <a:ext cx="9" cy="753"/>
              </a:xfrm>
              <a:prstGeom prst="rect">
                <a:avLst/>
              </a:prstGeom>
              <a:solidFill>
                <a:srgbClr val="B6DB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4" name="Rectangle 9588"/>
              <p:cNvSpPr>
                <a:spLocks noChangeArrowheads="1"/>
              </p:cNvSpPr>
              <p:nvPr/>
            </p:nvSpPr>
            <p:spPr bwMode="auto">
              <a:xfrm>
                <a:off x="5906" y="186"/>
                <a:ext cx="19" cy="753"/>
              </a:xfrm>
              <a:prstGeom prst="rect">
                <a:avLst/>
              </a:prstGeom>
              <a:solidFill>
                <a:srgbClr val="B8DB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5" name="Rectangle 9589"/>
              <p:cNvSpPr>
                <a:spLocks noChangeArrowheads="1"/>
              </p:cNvSpPr>
              <p:nvPr/>
            </p:nvSpPr>
            <p:spPr bwMode="auto">
              <a:xfrm>
                <a:off x="5925" y="186"/>
                <a:ext cx="9" cy="753"/>
              </a:xfrm>
              <a:prstGeom prst="rect">
                <a:avLst/>
              </a:prstGeom>
              <a:solidFill>
                <a:srgbClr val="BBDD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6" name="Rectangle 9590"/>
              <p:cNvSpPr>
                <a:spLocks noChangeArrowheads="1"/>
              </p:cNvSpPr>
              <p:nvPr/>
            </p:nvSpPr>
            <p:spPr bwMode="auto">
              <a:xfrm>
                <a:off x="5934" y="186"/>
                <a:ext cx="19" cy="753"/>
              </a:xfrm>
              <a:prstGeom prst="rect">
                <a:avLst/>
              </a:prstGeom>
              <a:solidFill>
                <a:srgbClr val="BDDE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7" name="Rectangle 9591"/>
              <p:cNvSpPr>
                <a:spLocks noChangeArrowheads="1"/>
              </p:cNvSpPr>
              <p:nvPr/>
            </p:nvSpPr>
            <p:spPr bwMode="auto">
              <a:xfrm>
                <a:off x="5953" y="186"/>
                <a:ext cx="9" cy="753"/>
              </a:xfrm>
              <a:prstGeom prst="rect">
                <a:avLst/>
              </a:prstGeom>
              <a:solidFill>
                <a:srgbClr val="C0E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8" name="Rectangle 9592"/>
              <p:cNvSpPr>
                <a:spLocks noChangeArrowheads="1"/>
              </p:cNvSpPr>
              <p:nvPr/>
            </p:nvSpPr>
            <p:spPr bwMode="auto">
              <a:xfrm>
                <a:off x="5962" y="186"/>
                <a:ext cx="9" cy="753"/>
              </a:xfrm>
              <a:prstGeom prst="rect">
                <a:avLst/>
              </a:prstGeom>
              <a:solidFill>
                <a:srgbClr val="C2E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89" name="Rectangle 9593"/>
              <p:cNvSpPr>
                <a:spLocks noChangeArrowheads="1"/>
              </p:cNvSpPr>
              <p:nvPr/>
            </p:nvSpPr>
            <p:spPr bwMode="auto">
              <a:xfrm>
                <a:off x="5971" y="186"/>
                <a:ext cx="19" cy="753"/>
              </a:xfrm>
              <a:prstGeom prst="rect">
                <a:avLst/>
              </a:prstGeom>
              <a:solidFill>
                <a:srgbClr val="C4E2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0" name="Rectangle 9594"/>
              <p:cNvSpPr>
                <a:spLocks noChangeArrowheads="1"/>
              </p:cNvSpPr>
              <p:nvPr/>
            </p:nvSpPr>
            <p:spPr bwMode="auto">
              <a:xfrm>
                <a:off x="5990" y="186"/>
                <a:ext cx="9" cy="753"/>
              </a:xfrm>
              <a:prstGeom prst="rect">
                <a:avLst/>
              </a:prstGeom>
              <a:solidFill>
                <a:srgbClr val="C7E3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1" name="Rectangle 9595"/>
              <p:cNvSpPr>
                <a:spLocks noChangeArrowheads="1"/>
              </p:cNvSpPr>
              <p:nvPr/>
            </p:nvSpPr>
            <p:spPr bwMode="auto">
              <a:xfrm>
                <a:off x="5999" y="186"/>
                <a:ext cx="19" cy="753"/>
              </a:xfrm>
              <a:prstGeom prst="rect">
                <a:avLst/>
              </a:prstGeom>
              <a:solidFill>
                <a:srgbClr val="C9E4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2" name="Rectangle 9596"/>
              <p:cNvSpPr>
                <a:spLocks noChangeArrowheads="1"/>
              </p:cNvSpPr>
              <p:nvPr/>
            </p:nvSpPr>
            <p:spPr bwMode="auto">
              <a:xfrm>
                <a:off x="6018" y="186"/>
                <a:ext cx="9" cy="753"/>
              </a:xfrm>
              <a:prstGeom prst="rect">
                <a:avLst/>
              </a:prstGeom>
              <a:solidFill>
                <a:srgbClr val="CCE6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3" name="Rectangle 9597"/>
              <p:cNvSpPr>
                <a:spLocks noChangeArrowheads="1"/>
              </p:cNvSpPr>
              <p:nvPr/>
            </p:nvSpPr>
            <p:spPr bwMode="auto">
              <a:xfrm>
                <a:off x="6027" y="186"/>
                <a:ext cx="9" cy="753"/>
              </a:xfrm>
              <a:prstGeom prst="rect">
                <a:avLst/>
              </a:prstGeom>
              <a:solidFill>
                <a:srgbClr val="CEE7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4" name="Rectangle 9598"/>
              <p:cNvSpPr>
                <a:spLocks noChangeArrowheads="1"/>
              </p:cNvSpPr>
              <p:nvPr/>
            </p:nvSpPr>
            <p:spPr bwMode="auto">
              <a:xfrm>
                <a:off x="6036" y="186"/>
                <a:ext cx="19" cy="753"/>
              </a:xfrm>
              <a:prstGeom prst="rect">
                <a:avLst/>
              </a:prstGeom>
              <a:solidFill>
                <a:srgbClr val="D0E8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5" name="Rectangle 9599"/>
              <p:cNvSpPr>
                <a:spLocks noChangeArrowheads="1"/>
              </p:cNvSpPr>
              <p:nvPr/>
            </p:nvSpPr>
            <p:spPr bwMode="auto">
              <a:xfrm>
                <a:off x="6055" y="186"/>
                <a:ext cx="9" cy="753"/>
              </a:xfrm>
              <a:prstGeom prst="rect">
                <a:avLst/>
              </a:prstGeom>
              <a:solidFill>
                <a:srgbClr val="D3E9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6" name="Rectangle 9600"/>
              <p:cNvSpPr>
                <a:spLocks noChangeArrowheads="1"/>
              </p:cNvSpPr>
              <p:nvPr/>
            </p:nvSpPr>
            <p:spPr bwMode="auto">
              <a:xfrm>
                <a:off x="6064" y="186"/>
                <a:ext cx="9" cy="753"/>
              </a:xfrm>
              <a:prstGeom prst="rect">
                <a:avLst/>
              </a:prstGeom>
              <a:solidFill>
                <a:srgbClr val="D5EA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7" name="Rectangle 9601"/>
              <p:cNvSpPr>
                <a:spLocks noChangeArrowheads="1"/>
              </p:cNvSpPr>
              <p:nvPr/>
            </p:nvSpPr>
            <p:spPr bwMode="auto">
              <a:xfrm>
                <a:off x="6073" y="186"/>
                <a:ext cx="19" cy="753"/>
              </a:xfrm>
              <a:prstGeom prst="rect">
                <a:avLst/>
              </a:prstGeom>
              <a:solidFill>
                <a:srgbClr val="D7EB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8" name="Rectangle 9602"/>
              <p:cNvSpPr>
                <a:spLocks noChangeArrowheads="1"/>
              </p:cNvSpPr>
              <p:nvPr/>
            </p:nvSpPr>
            <p:spPr bwMode="auto">
              <a:xfrm>
                <a:off x="6092" y="186"/>
                <a:ext cx="9" cy="753"/>
              </a:xfrm>
              <a:prstGeom prst="rect">
                <a:avLst/>
              </a:prstGeom>
              <a:solidFill>
                <a:srgbClr val="DAED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599" name="Rectangle 9603"/>
              <p:cNvSpPr>
                <a:spLocks noChangeArrowheads="1"/>
              </p:cNvSpPr>
              <p:nvPr/>
            </p:nvSpPr>
            <p:spPr bwMode="auto">
              <a:xfrm>
                <a:off x="6101" y="186"/>
                <a:ext cx="10" cy="753"/>
              </a:xfrm>
              <a:prstGeom prst="rect">
                <a:avLst/>
              </a:prstGeom>
              <a:solidFill>
                <a:srgbClr val="DCE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0" name="Rectangle 9604"/>
              <p:cNvSpPr>
                <a:spLocks noChangeArrowheads="1"/>
              </p:cNvSpPr>
              <p:nvPr/>
            </p:nvSpPr>
            <p:spPr bwMode="auto">
              <a:xfrm>
                <a:off x="6111" y="186"/>
                <a:ext cx="18" cy="753"/>
              </a:xfrm>
              <a:prstGeom prst="rect">
                <a:avLst/>
              </a:prstGeom>
              <a:solidFill>
                <a:srgbClr val="DE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1" name="Rectangle 9605"/>
              <p:cNvSpPr>
                <a:spLocks noChangeArrowheads="1"/>
              </p:cNvSpPr>
              <p:nvPr/>
            </p:nvSpPr>
            <p:spPr bwMode="auto">
              <a:xfrm>
                <a:off x="6129" y="186"/>
                <a:ext cx="10" cy="753"/>
              </a:xfrm>
              <a:prstGeom prst="rect">
                <a:avLst/>
              </a:prstGeom>
              <a:solidFill>
                <a:srgbClr val="E1F0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2" name="Rectangle 9606"/>
              <p:cNvSpPr>
                <a:spLocks noChangeArrowheads="1"/>
              </p:cNvSpPr>
              <p:nvPr/>
            </p:nvSpPr>
            <p:spPr bwMode="auto">
              <a:xfrm>
                <a:off x="6139" y="186"/>
                <a:ext cx="9" cy="753"/>
              </a:xfrm>
              <a:prstGeom prst="rect">
                <a:avLst/>
              </a:prstGeom>
              <a:solidFill>
                <a:srgbClr val="E3F1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3" name="Rectangle 9607"/>
              <p:cNvSpPr>
                <a:spLocks noChangeArrowheads="1"/>
              </p:cNvSpPr>
              <p:nvPr/>
            </p:nvSpPr>
            <p:spPr bwMode="auto">
              <a:xfrm>
                <a:off x="6148" y="186"/>
                <a:ext cx="18" cy="753"/>
              </a:xfrm>
              <a:prstGeom prst="rect">
                <a:avLst/>
              </a:prstGeom>
              <a:solidFill>
                <a:srgbClr val="E5F1E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4" name="Rectangle 9608"/>
              <p:cNvSpPr>
                <a:spLocks noChangeArrowheads="1"/>
              </p:cNvSpPr>
              <p:nvPr/>
            </p:nvSpPr>
            <p:spPr bwMode="auto">
              <a:xfrm>
                <a:off x="6166" y="186"/>
                <a:ext cx="10" cy="753"/>
              </a:xfrm>
              <a:prstGeom prst="rect">
                <a:avLst/>
              </a:prstGeom>
              <a:solidFill>
                <a:srgbClr val="E8F3E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5" name="Rectangle 9609"/>
              <p:cNvSpPr>
                <a:spLocks noChangeArrowheads="1"/>
              </p:cNvSpPr>
              <p:nvPr/>
            </p:nvSpPr>
            <p:spPr bwMode="auto">
              <a:xfrm>
                <a:off x="6176" y="186"/>
                <a:ext cx="9" cy="753"/>
              </a:xfrm>
              <a:prstGeom prst="rect">
                <a:avLst/>
              </a:prstGeom>
              <a:solidFill>
                <a:srgbClr val="EAF4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6" name="Rectangle 9610"/>
              <p:cNvSpPr>
                <a:spLocks noChangeArrowheads="1"/>
              </p:cNvSpPr>
              <p:nvPr/>
            </p:nvSpPr>
            <p:spPr bwMode="auto">
              <a:xfrm>
                <a:off x="6185" y="186"/>
                <a:ext cx="19" cy="753"/>
              </a:xfrm>
              <a:prstGeom prst="rect">
                <a:avLst/>
              </a:prstGeom>
              <a:solidFill>
                <a:srgbClr val="ECF5E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7" name="Rectangle 9611"/>
              <p:cNvSpPr>
                <a:spLocks noChangeArrowheads="1"/>
              </p:cNvSpPr>
              <p:nvPr/>
            </p:nvSpPr>
            <p:spPr bwMode="auto">
              <a:xfrm>
                <a:off x="6204" y="186"/>
                <a:ext cx="9" cy="753"/>
              </a:xfrm>
              <a:prstGeom prst="rect">
                <a:avLst/>
              </a:prstGeom>
              <a:solidFill>
                <a:srgbClr val="EFF7E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8" name="Rectangle 9612"/>
              <p:cNvSpPr>
                <a:spLocks noChangeArrowheads="1"/>
              </p:cNvSpPr>
              <p:nvPr/>
            </p:nvSpPr>
            <p:spPr bwMode="auto">
              <a:xfrm>
                <a:off x="6213" y="186"/>
                <a:ext cx="19" cy="753"/>
              </a:xfrm>
              <a:prstGeom prst="rect">
                <a:avLst/>
              </a:prstGeom>
              <a:solidFill>
                <a:srgbClr val="F1F8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09" name="Rectangle 9613"/>
              <p:cNvSpPr>
                <a:spLocks noChangeArrowheads="1"/>
              </p:cNvSpPr>
              <p:nvPr/>
            </p:nvSpPr>
            <p:spPr bwMode="auto">
              <a:xfrm>
                <a:off x="6232" y="186"/>
                <a:ext cx="9" cy="753"/>
              </a:xfrm>
              <a:prstGeom prst="rect">
                <a:avLst/>
              </a:prstGeom>
              <a:solidFill>
                <a:srgbClr val="F4F9F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0" name="Rectangle 9614"/>
              <p:cNvSpPr>
                <a:spLocks noChangeArrowheads="1"/>
              </p:cNvSpPr>
              <p:nvPr/>
            </p:nvSpPr>
            <p:spPr bwMode="auto">
              <a:xfrm>
                <a:off x="6241" y="186"/>
                <a:ext cx="18" cy="753"/>
              </a:xfrm>
              <a:prstGeom prst="rect">
                <a:avLst/>
              </a:prstGeom>
              <a:solidFill>
                <a:srgbClr val="F6FAF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1" name="Rectangle 9615"/>
              <p:cNvSpPr>
                <a:spLocks noChangeArrowheads="1"/>
              </p:cNvSpPr>
              <p:nvPr/>
            </p:nvSpPr>
            <p:spPr bwMode="auto">
              <a:xfrm>
                <a:off x="6259" y="186"/>
                <a:ext cx="10" cy="753"/>
              </a:xfrm>
              <a:prstGeom prst="rect">
                <a:avLst/>
              </a:prstGeom>
              <a:solidFill>
                <a:srgbClr val="F9FCF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2" name="Rectangle 9616"/>
              <p:cNvSpPr>
                <a:spLocks noChangeArrowheads="1"/>
              </p:cNvSpPr>
              <p:nvPr/>
            </p:nvSpPr>
            <p:spPr bwMode="auto">
              <a:xfrm>
                <a:off x="6269" y="186"/>
                <a:ext cx="18" cy="753"/>
              </a:xfrm>
              <a:prstGeom prst="rect">
                <a:avLst/>
              </a:prstGeom>
              <a:solidFill>
                <a:srgbClr val="FBFDF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3" name="Rectangle 9617"/>
              <p:cNvSpPr>
                <a:spLocks noChangeArrowheads="1"/>
              </p:cNvSpPr>
              <p:nvPr/>
            </p:nvSpPr>
            <p:spPr bwMode="auto">
              <a:xfrm>
                <a:off x="6287" y="186"/>
                <a:ext cx="19" cy="753"/>
              </a:xfrm>
              <a:prstGeom prst="rect">
                <a:avLst/>
              </a:prstGeom>
              <a:solidFill>
                <a:srgbClr val="FEFF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4" name="Rectangle 9618"/>
              <p:cNvSpPr>
                <a:spLocks noChangeArrowheads="1"/>
              </p:cNvSpPr>
              <p:nvPr/>
            </p:nvSpPr>
            <p:spPr bwMode="auto">
              <a:xfrm>
                <a:off x="6306" y="186"/>
                <a:ext cx="19" cy="753"/>
              </a:xfrm>
              <a:prstGeom prst="rect">
                <a:avLst/>
              </a:prstGeom>
              <a:solidFill>
                <a:srgbClr val="FCFEF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5" name="Rectangle 9619"/>
              <p:cNvSpPr>
                <a:spLocks noChangeArrowheads="1"/>
              </p:cNvSpPr>
              <p:nvPr/>
            </p:nvSpPr>
            <p:spPr bwMode="auto">
              <a:xfrm>
                <a:off x="6325" y="186"/>
                <a:ext cx="9" cy="753"/>
              </a:xfrm>
              <a:prstGeom prst="rect">
                <a:avLst/>
              </a:prstGeom>
              <a:solidFill>
                <a:srgbClr val="F9FCF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6" name="Rectangle 9620"/>
              <p:cNvSpPr>
                <a:spLocks noChangeArrowheads="1"/>
              </p:cNvSpPr>
              <p:nvPr/>
            </p:nvSpPr>
            <p:spPr bwMode="auto">
              <a:xfrm>
                <a:off x="6334" y="186"/>
                <a:ext cx="18" cy="753"/>
              </a:xfrm>
              <a:prstGeom prst="rect">
                <a:avLst/>
              </a:prstGeom>
              <a:solidFill>
                <a:srgbClr val="F7FBF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7" name="Rectangle 9621"/>
              <p:cNvSpPr>
                <a:spLocks noChangeArrowheads="1"/>
              </p:cNvSpPr>
              <p:nvPr/>
            </p:nvSpPr>
            <p:spPr bwMode="auto">
              <a:xfrm>
                <a:off x="6352" y="186"/>
                <a:ext cx="10" cy="753"/>
              </a:xfrm>
              <a:prstGeom prst="rect">
                <a:avLst/>
              </a:prstGeom>
              <a:solidFill>
                <a:srgbClr val="F4F9F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8" name="Rectangle 9622"/>
              <p:cNvSpPr>
                <a:spLocks noChangeArrowheads="1"/>
              </p:cNvSpPr>
              <p:nvPr/>
            </p:nvSpPr>
            <p:spPr bwMode="auto">
              <a:xfrm>
                <a:off x="6362" y="186"/>
                <a:ext cx="18" cy="753"/>
              </a:xfrm>
              <a:prstGeom prst="rect">
                <a:avLst/>
              </a:prstGeom>
              <a:solidFill>
                <a:srgbClr val="F2F8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19" name="Rectangle 9623"/>
              <p:cNvSpPr>
                <a:spLocks noChangeArrowheads="1"/>
              </p:cNvSpPr>
              <p:nvPr/>
            </p:nvSpPr>
            <p:spPr bwMode="auto">
              <a:xfrm>
                <a:off x="6380" y="186"/>
                <a:ext cx="10" cy="753"/>
              </a:xfrm>
              <a:prstGeom prst="rect">
                <a:avLst/>
              </a:prstGeom>
              <a:solidFill>
                <a:srgbClr val="EFF7E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0" name="Rectangle 9624"/>
              <p:cNvSpPr>
                <a:spLocks noChangeArrowheads="1"/>
              </p:cNvSpPr>
              <p:nvPr/>
            </p:nvSpPr>
            <p:spPr bwMode="auto">
              <a:xfrm>
                <a:off x="6390" y="186"/>
                <a:ext cx="9" cy="753"/>
              </a:xfrm>
              <a:prstGeom prst="rect">
                <a:avLst/>
              </a:prstGeom>
              <a:solidFill>
                <a:srgbClr val="EDF6E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1" name="Rectangle 9625"/>
              <p:cNvSpPr>
                <a:spLocks noChangeArrowheads="1"/>
              </p:cNvSpPr>
              <p:nvPr/>
            </p:nvSpPr>
            <p:spPr bwMode="auto">
              <a:xfrm>
                <a:off x="6399" y="186"/>
                <a:ext cx="19" cy="753"/>
              </a:xfrm>
              <a:prstGeom prst="rect">
                <a:avLst/>
              </a:prstGeom>
              <a:solidFill>
                <a:srgbClr val="EBF5E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2" name="Rectangle 9626"/>
              <p:cNvSpPr>
                <a:spLocks noChangeArrowheads="1"/>
              </p:cNvSpPr>
              <p:nvPr/>
            </p:nvSpPr>
            <p:spPr bwMode="auto">
              <a:xfrm>
                <a:off x="6418" y="186"/>
                <a:ext cx="9" cy="753"/>
              </a:xfrm>
              <a:prstGeom prst="rect">
                <a:avLst/>
              </a:prstGeom>
              <a:solidFill>
                <a:srgbClr val="E8F3E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3" name="Rectangle 9627"/>
              <p:cNvSpPr>
                <a:spLocks noChangeArrowheads="1"/>
              </p:cNvSpPr>
              <p:nvPr/>
            </p:nvSpPr>
            <p:spPr bwMode="auto">
              <a:xfrm>
                <a:off x="6427" y="186"/>
                <a:ext cx="18" cy="753"/>
              </a:xfrm>
              <a:prstGeom prst="rect">
                <a:avLst/>
              </a:prstGeom>
              <a:solidFill>
                <a:srgbClr val="E6F2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4" name="Rectangle 9628"/>
              <p:cNvSpPr>
                <a:spLocks noChangeArrowheads="1"/>
              </p:cNvSpPr>
              <p:nvPr/>
            </p:nvSpPr>
            <p:spPr bwMode="auto">
              <a:xfrm>
                <a:off x="6445" y="186"/>
                <a:ext cx="10" cy="753"/>
              </a:xfrm>
              <a:prstGeom prst="rect">
                <a:avLst/>
              </a:prstGeom>
              <a:solidFill>
                <a:srgbClr val="E3F1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5" name="Rectangle 9629"/>
              <p:cNvSpPr>
                <a:spLocks noChangeArrowheads="1"/>
              </p:cNvSpPr>
              <p:nvPr/>
            </p:nvSpPr>
            <p:spPr bwMode="auto">
              <a:xfrm>
                <a:off x="6455" y="186"/>
                <a:ext cx="9" cy="753"/>
              </a:xfrm>
              <a:prstGeom prst="rect">
                <a:avLst/>
              </a:prstGeom>
              <a:solidFill>
                <a:srgbClr val="E1F0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6" name="Rectangle 9630"/>
              <p:cNvSpPr>
                <a:spLocks noChangeArrowheads="1"/>
              </p:cNvSpPr>
              <p:nvPr/>
            </p:nvSpPr>
            <p:spPr bwMode="auto">
              <a:xfrm>
                <a:off x="6464" y="186"/>
                <a:ext cx="19" cy="753"/>
              </a:xfrm>
              <a:prstGeom prst="rect">
                <a:avLst/>
              </a:prstGeom>
              <a:solidFill>
                <a:srgbClr val="DFEF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7" name="Rectangle 9631"/>
              <p:cNvSpPr>
                <a:spLocks noChangeArrowheads="1"/>
              </p:cNvSpPr>
              <p:nvPr/>
            </p:nvSpPr>
            <p:spPr bwMode="auto">
              <a:xfrm>
                <a:off x="6483" y="186"/>
                <a:ext cx="9" cy="753"/>
              </a:xfrm>
              <a:prstGeom prst="rect">
                <a:avLst/>
              </a:prstGeom>
              <a:solidFill>
                <a:srgbClr val="DCE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8" name="Rectangle 9632"/>
              <p:cNvSpPr>
                <a:spLocks noChangeArrowheads="1"/>
              </p:cNvSpPr>
              <p:nvPr/>
            </p:nvSpPr>
            <p:spPr bwMode="auto">
              <a:xfrm>
                <a:off x="6492" y="186"/>
                <a:ext cx="9" cy="753"/>
              </a:xfrm>
              <a:prstGeom prst="rect">
                <a:avLst/>
              </a:prstGeom>
              <a:solidFill>
                <a:srgbClr val="DAEC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29" name="Rectangle 9633"/>
              <p:cNvSpPr>
                <a:spLocks noChangeArrowheads="1"/>
              </p:cNvSpPr>
              <p:nvPr/>
            </p:nvSpPr>
            <p:spPr bwMode="auto">
              <a:xfrm>
                <a:off x="6501" y="186"/>
                <a:ext cx="19" cy="753"/>
              </a:xfrm>
              <a:prstGeom prst="rect">
                <a:avLst/>
              </a:prstGeom>
              <a:solidFill>
                <a:srgbClr val="D8EC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0" name="Rectangle 9634"/>
              <p:cNvSpPr>
                <a:spLocks noChangeArrowheads="1"/>
              </p:cNvSpPr>
              <p:nvPr/>
            </p:nvSpPr>
            <p:spPr bwMode="auto">
              <a:xfrm>
                <a:off x="6520" y="186"/>
                <a:ext cx="9" cy="753"/>
              </a:xfrm>
              <a:prstGeom prst="rect">
                <a:avLst/>
              </a:prstGeom>
              <a:solidFill>
                <a:srgbClr val="D5EA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1" name="Rectangle 9635"/>
              <p:cNvSpPr>
                <a:spLocks noChangeArrowheads="1"/>
              </p:cNvSpPr>
              <p:nvPr/>
            </p:nvSpPr>
            <p:spPr bwMode="auto">
              <a:xfrm>
                <a:off x="6529" y="186"/>
                <a:ext cx="9" cy="753"/>
              </a:xfrm>
              <a:prstGeom prst="rect">
                <a:avLst/>
              </a:prstGeom>
              <a:solidFill>
                <a:srgbClr val="D3E9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2" name="Rectangle 9636"/>
              <p:cNvSpPr>
                <a:spLocks noChangeArrowheads="1"/>
              </p:cNvSpPr>
              <p:nvPr/>
            </p:nvSpPr>
            <p:spPr bwMode="auto">
              <a:xfrm>
                <a:off x="6538" y="186"/>
                <a:ext cx="10" cy="753"/>
              </a:xfrm>
              <a:prstGeom prst="rect">
                <a:avLst/>
              </a:prstGeom>
              <a:solidFill>
                <a:srgbClr val="D1E8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3" name="Rectangle 9637"/>
              <p:cNvSpPr>
                <a:spLocks noChangeArrowheads="1"/>
              </p:cNvSpPr>
              <p:nvPr/>
            </p:nvSpPr>
            <p:spPr bwMode="auto">
              <a:xfrm>
                <a:off x="6548" y="186"/>
                <a:ext cx="18" cy="753"/>
              </a:xfrm>
              <a:prstGeom prst="rect">
                <a:avLst/>
              </a:prstGeom>
              <a:solidFill>
                <a:srgbClr val="CFE8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4" name="Rectangle 9638"/>
              <p:cNvSpPr>
                <a:spLocks noChangeArrowheads="1"/>
              </p:cNvSpPr>
              <p:nvPr/>
            </p:nvSpPr>
            <p:spPr bwMode="auto">
              <a:xfrm>
                <a:off x="6566" y="186"/>
                <a:ext cx="10" cy="753"/>
              </a:xfrm>
              <a:prstGeom prst="rect">
                <a:avLst/>
              </a:prstGeom>
              <a:solidFill>
                <a:srgbClr val="CCE6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5" name="Rectangle 9639"/>
              <p:cNvSpPr>
                <a:spLocks noChangeArrowheads="1"/>
              </p:cNvSpPr>
              <p:nvPr/>
            </p:nvSpPr>
            <p:spPr bwMode="auto">
              <a:xfrm>
                <a:off x="6576" y="186"/>
                <a:ext cx="18" cy="753"/>
              </a:xfrm>
              <a:prstGeom prst="rect">
                <a:avLst/>
              </a:prstGeom>
              <a:solidFill>
                <a:srgbClr val="CAE5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6" name="Rectangle 9640"/>
              <p:cNvSpPr>
                <a:spLocks noChangeArrowheads="1"/>
              </p:cNvSpPr>
              <p:nvPr/>
            </p:nvSpPr>
            <p:spPr bwMode="auto">
              <a:xfrm>
                <a:off x="6594" y="186"/>
                <a:ext cx="10" cy="753"/>
              </a:xfrm>
              <a:prstGeom prst="rect">
                <a:avLst/>
              </a:prstGeom>
              <a:solidFill>
                <a:srgbClr val="C7E3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7" name="Rectangle 9641"/>
              <p:cNvSpPr>
                <a:spLocks noChangeArrowheads="1"/>
              </p:cNvSpPr>
              <p:nvPr/>
            </p:nvSpPr>
            <p:spPr bwMode="auto">
              <a:xfrm>
                <a:off x="6604" y="186"/>
                <a:ext cx="18" cy="753"/>
              </a:xfrm>
              <a:prstGeom prst="rect">
                <a:avLst/>
              </a:prstGeom>
              <a:solidFill>
                <a:srgbClr val="C5E2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8" name="Rectangle 9642"/>
              <p:cNvSpPr>
                <a:spLocks noChangeArrowheads="1"/>
              </p:cNvSpPr>
              <p:nvPr/>
            </p:nvSpPr>
            <p:spPr bwMode="auto">
              <a:xfrm>
                <a:off x="6622" y="186"/>
                <a:ext cx="9" cy="753"/>
              </a:xfrm>
              <a:prstGeom prst="rect">
                <a:avLst/>
              </a:prstGeom>
              <a:solidFill>
                <a:srgbClr val="C2E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39" name="Rectangle 9643"/>
              <p:cNvSpPr>
                <a:spLocks noChangeArrowheads="1"/>
              </p:cNvSpPr>
              <p:nvPr/>
            </p:nvSpPr>
            <p:spPr bwMode="auto">
              <a:xfrm>
                <a:off x="6631" y="186"/>
                <a:ext cx="10" cy="753"/>
              </a:xfrm>
              <a:prstGeom prst="rect">
                <a:avLst/>
              </a:prstGeom>
              <a:solidFill>
                <a:srgbClr val="C0E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0" name="Rectangle 9644"/>
              <p:cNvSpPr>
                <a:spLocks noChangeArrowheads="1"/>
              </p:cNvSpPr>
              <p:nvPr/>
            </p:nvSpPr>
            <p:spPr bwMode="auto">
              <a:xfrm>
                <a:off x="6641" y="186"/>
                <a:ext cx="18" cy="753"/>
              </a:xfrm>
              <a:prstGeom prst="rect">
                <a:avLst/>
              </a:prstGeom>
              <a:solidFill>
                <a:srgbClr val="BEDF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1" name="Rectangle 9645"/>
              <p:cNvSpPr>
                <a:spLocks noChangeArrowheads="1"/>
              </p:cNvSpPr>
              <p:nvPr/>
            </p:nvSpPr>
            <p:spPr bwMode="auto">
              <a:xfrm>
                <a:off x="6659" y="186"/>
                <a:ext cx="10" cy="753"/>
              </a:xfrm>
              <a:prstGeom prst="rect">
                <a:avLst/>
              </a:prstGeom>
              <a:solidFill>
                <a:srgbClr val="BBDD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2" name="Rectangle 9646"/>
              <p:cNvSpPr>
                <a:spLocks noChangeArrowheads="1"/>
              </p:cNvSpPr>
              <p:nvPr/>
            </p:nvSpPr>
            <p:spPr bwMode="auto">
              <a:xfrm>
                <a:off x="6669" y="186"/>
                <a:ext cx="18" cy="753"/>
              </a:xfrm>
              <a:prstGeom prst="rect">
                <a:avLst/>
              </a:prstGeom>
              <a:solidFill>
                <a:srgbClr val="B9DC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3" name="Rectangle 9647"/>
              <p:cNvSpPr>
                <a:spLocks noChangeArrowheads="1"/>
              </p:cNvSpPr>
              <p:nvPr/>
            </p:nvSpPr>
            <p:spPr bwMode="auto">
              <a:xfrm>
                <a:off x="6687" y="186"/>
                <a:ext cx="10" cy="753"/>
              </a:xfrm>
              <a:prstGeom prst="rect">
                <a:avLst/>
              </a:prstGeom>
              <a:solidFill>
                <a:srgbClr val="B6DB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4" name="Rectangle 9648"/>
              <p:cNvSpPr>
                <a:spLocks noChangeArrowheads="1"/>
              </p:cNvSpPr>
              <p:nvPr/>
            </p:nvSpPr>
            <p:spPr bwMode="auto">
              <a:xfrm>
                <a:off x="6697" y="186"/>
                <a:ext cx="9" cy="753"/>
              </a:xfrm>
              <a:prstGeom prst="rect">
                <a:avLst/>
              </a:prstGeom>
              <a:solidFill>
                <a:srgbClr val="B4D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5" name="Rectangle 9649"/>
              <p:cNvSpPr>
                <a:spLocks noChangeArrowheads="1"/>
              </p:cNvSpPr>
              <p:nvPr/>
            </p:nvSpPr>
            <p:spPr bwMode="auto">
              <a:xfrm>
                <a:off x="6706" y="186"/>
                <a:ext cx="19" cy="753"/>
              </a:xfrm>
              <a:prstGeom prst="rect">
                <a:avLst/>
              </a:prstGeom>
              <a:solidFill>
                <a:srgbClr val="B2D9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6" name="Rectangle 9650"/>
              <p:cNvSpPr>
                <a:spLocks noChangeArrowheads="1"/>
              </p:cNvSpPr>
              <p:nvPr/>
            </p:nvSpPr>
            <p:spPr bwMode="auto">
              <a:xfrm>
                <a:off x="6725" y="186"/>
                <a:ext cx="9" cy="753"/>
              </a:xfrm>
              <a:prstGeom prst="rect">
                <a:avLst/>
              </a:prstGeom>
              <a:solidFill>
                <a:srgbClr val="AFD7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7" name="Rectangle 9651"/>
              <p:cNvSpPr>
                <a:spLocks noChangeArrowheads="1"/>
              </p:cNvSpPr>
              <p:nvPr/>
            </p:nvSpPr>
            <p:spPr bwMode="auto">
              <a:xfrm>
                <a:off x="6734" y="186"/>
                <a:ext cx="9" cy="753"/>
              </a:xfrm>
              <a:prstGeom prst="rect">
                <a:avLst/>
              </a:prstGeom>
              <a:solidFill>
                <a:srgbClr val="ADD6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8" name="Rectangle 9652"/>
              <p:cNvSpPr>
                <a:spLocks noChangeArrowheads="1"/>
              </p:cNvSpPr>
              <p:nvPr/>
            </p:nvSpPr>
            <p:spPr bwMode="auto">
              <a:xfrm>
                <a:off x="6743" y="186"/>
                <a:ext cx="19" cy="753"/>
              </a:xfrm>
              <a:prstGeom prst="rect">
                <a:avLst/>
              </a:prstGeom>
              <a:solidFill>
                <a:srgbClr val="ABD5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49" name="Rectangle 9653"/>
              <p:cNvSpPr>
                <a:spLocks noChangeArrowheads="1"/>
              </p:cNvSpPr>
              <p:nvPr/>
            </p:nvSpPr>
            <p:spPr bwMode="auto">
              <a:xfrm>
                <a:off x="6762" y="186"/>
                <a:ext cx="9" cy="753"/>
              </a:xfrm>
              <a:prstGeom prst="rect">
                <a:avLst/>
              </a:prstGeom>
              <a:solidFill>
                <a:srgbClr val="A8D3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0" name="Rectangle 9654"/>
              <p:cNvSpPr>
                <a:spLocks noChangeArrowheads="1"/>
              </p:cNvSpPr>
              <p:nvPr/>
            </p:nvSpPr>
            <p:spPr bwMode="auto">
              <a:xfrm>
                <a:off x="6771" y="186"/>
                <a:ext cx="9" cy="753"/>
              </a:xfrm>
              <a:prstGeom prst="rect">
                <a:avLst/>
              </a:prstGeom>
              <a:solidFill>
                <a:srgbClr val="A6D3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1" name="Rectangle 9655"/>
              <p:cNvSpPr>
                <a:spLocks noChangeArrowheads="1"/>
              </p:cNvSpPr>
              <p:nvPr/>
            </p:nvSpPr>
            <p:spPr bwMode="auto">
              <a:xfrm>
                <a:off x="6780" y="186"/>
                <a:ext cx="19" cy="753"/>
              </a:xfrm>
              <a:prstGeom prst="rect">
                <a:avLst/>
              </a:prstGeom>
              <a:solidFill>
                <a:srgbClr val="A4D2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2" name="Rectangle 9656"/>
              <p:cNvSpPr>
                <a:spLocks noChangeArrowheads="1"/>
              </p:cNvSpPr>
              <p:nvPr/>
            </p:nvSpPr>
            <p:spPr bwMode="auto">
              <a:xfrm>
                <a:off x="6799" y="186"/>
                <a:ext cx="9" cy="753"/>
              </a:xfrm>
              <a:prstGeom prst="rect">
                <a:avLst/>
              </a:prstGeom>
              <a:solidFill>
                <a:srgbClr val="A1D0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3" name="Rectangle 9657"/>
              <p:cNvSpPr>
                <a:spLocks noChangeArrowheads="1"/>
              </p:cNvSpPr>
              <p:nvPr/>
            </p:nvSpPr>
            <p:spPr bwMode="auto">
              <a:xfrm>
                <a:off x="6808" y="186"/>
                <a:ext cx="10" cy="753"/>
              </a:xfrm>
              <a:prstGeom prst="rect">
                <a:avLst/>
              </a:prstGeom>
              <a:solidFill>
                <a:srgbClr val="9FCF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4" name="Rectangle 9658"/>
              <p:cNvSpPr>
                <a:spLocks noChangeArrowheads="1"/>
              </p:cNvSpPr>
              <p:nvPr/>
            </p:nvSpPr>
            <p:spPr bwMode="auto">
              <a:xfrm>
                <a:off x="6818" y="186"/>
                <a:ext cx="18" cy="753"/>
              </a:xfrm>
              <a:prstGeom prst="rect">
                <a:avLst/>
              </a:prstGeom>
              <a:solidFill>
                <a:srgbClr val="9DC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5" name="Rectangle 9659"/>
              <p:cNvSpPr>
                <a:spLocks noChangeArrowheads="1"/>
              </p:cNvSpPr>
              <p:nvPr/>
            </p:nvSpPr>
            <p:spPr bwMode="auto">
              <a:xfrm>
                <a:off x="6836" y="186"/>
                <a:ext cx="9" cy="753"/>
              </a:xfrm>
              <a:prstGeom prst="rect">
                <a:avLst/>
              </a:prstGeom>
              <a:solidFill>
                <a:srgbClr val="9ACC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6" name="Rectangle 9660"/>
              <p:cNvSpPr>
                <a:spLocks noChangeArrowheads="1"/>
              </p:cNvSpPr>
              <p:nvPr/>
            </p:nvSpPr>
            <p:spPr bwMode="auto">
              <a:xfrm>
                <a:off x="6845" y="186"/>
                <a:ext cx="10" cy="753"/>
              </a:xfrm>
              <a:prstGeom prst="rect">
                <a:avLst/>
              </a:prstGeom>
              <a:solidFill>
                <a:srgbClr val="98CC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7" name="Rectangle 9661"/>
              <p:cNvSpPr>
                <a:spLocks noChangeArrowheads="1"/>
              </p:cNvSpPr>
              <p:nvPr/>
            </p:nvSpPr>
            <p:spPr bwMode="auto">
              <a:xfrm>
                <a:off x="6855" y="186"/>
                <a:ext cx="18" cy="753"/>
              </a:xfrm>
              <a:prstGeom prst="rect">
                <a:avLst/>
              </a:prstGeom>
              <a:solidFill>
                <a:srgbClr val="96CB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8" name="Rectangle 9662"/>
              <p:cNvSpPr>
                <a:spLocks noChangeArrowheads="1"/>
              </p:cNvSpPr>
              <p:nvPr/>
            </p:nvSpPr>
            <p:spPr bwMode="auto">
              <a:xfrm>
                <a:off x="6873" y="186"/>
                <a:ext cx="10" cy="753"/>
              </a:xfrm>
              <a:prstGeom prst="rect">
                <a:avLst/>
              </a:prstGeom>
              <a:solidFill>
                <a:srgbClr val="93C9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59" name="Rectangle 9663"/>
              <p:cNvSpPr>
                <a:spLocks noChangeArrowheads="1"/>
              </p:cNvSpPr>
              <p:nvPr/>
            </p:nvSpPr>
            <p:spPr bwMode="auto">
              <a:xfrm>
                <a:off x="6883" y="186"/>
                <a:ext cx="18" cy="753"/>
              </a:xfrm>
              <a:prstGeom prst="rect">
                <a:avLst/>
              </a:prstGeom>
              <a:solidFill>
                <a:srgbClr val="91C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0" name="Rectangle 9664"/>
              <p:cNvSpPr>
                <a:spLocks noChangeArrowheads="1"/>
              </p:cNvSpPr>
              <p:nvPr/>
            </p:nvSpPr>
            <p:spPr bwMode="auto">
              <a:xfrm>
                <a:off x="6901" y="186"/>
                <a:ext cx="10" cy="753"/>
              </a:xfrm>
              <a:prstGeom prst="rect">
                <a:avLst/>
              </a:prstGeom>
              <a:solidFill>
                <a:srgbClr val="8EC6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1" name="Rectangle 9665"/>
              <p:cNvSpPr>
                <a:spLocks noChangeArrowheads="1"/>
              </p:cNvSpPr>
              <p:nvPr/>
            </p:nvSpPr>
            <p:spPr bwMode="auto">
              <a:xfrm>
                <a:off x="6911" y="186"/>
                <a:ext cx="18" cy="753"/>
              </a:xfrm>
              <a:prstGeom prst="rect">
                <a:avLst/>
              </a:prstGeom>
              <a:solidFill>
                <a:srgbClr val="8CC5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2" name="Rectangle 9666"/>
              <p:cNvSpPr>
                <a:spLocks noChangeArrowheads="1"/>
              </p:cNvSpPr>
              <p:nvPr/>
            </p:nvSpPr>
            <p:spPr bwMode="auto">
              <a:xfrm>
                <a:off x="6929" y="186"/>
                <a:ext cx="9" cy="753"/>
              </a:xfrm>
              <a:prstGeom prst="rect">
                <a:avLst/>
              </a:prstGeom>
              <a:solidFill>
                <a:srgbClr val="89C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3" name="Rectangle 9667"/>
              <p:cNvSpPr>
                <a:spLocks noChangeArrowheads="1"/>
              </p:cNvSpPr>
              <p:nvPr/>
            </p:nvSpPr>
            <p:spPr bwMode="auto">
              <a:xfrm>
                <a:off x="6938" y="186"/>
                <a:ext cx="10" cy="753"/>
              </a:xfrm>
              <a:prstGeom prst="rect">
                <a:avLst/>
              </a:prstGeom>
              <a:solidFill>
                <a:srgbClr val="87C3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4" name="Rectangle 9668"/>
              <p:cNvSpPr>
                <a:spLocks noChangeArrowheads="1"/>
              </p:cNvSpPr>
              <p:nvPr/>
            </p:nvSpPr>
            <p:spPr bwMode="auto">
              <a:xfrm>
                <a:off x="6948" y="186"/>
                <a:ext cx="18" cy="753"/>
              </a:xfrm>
              <a:prstGeom prst="rect">
                <a:avLst/>
              </a:prstGeom>
              <a:solidFill>
                <a:srgbClr val="85C2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5" name="Rectangle 9669"/>
              <p:cNvSpPr>
                <a:spLocks noChangeArrowheads="1"/>
              </p:cNvSpPr>
              <p:nvPr/>
            </p:nvSpPr>
            <p:spPr bwMode="auto">
              <a:xfrm>
                <a:off x="6966" y="186"/>
                <a:ext cx="10" cy="753"/>
              </a:xfrm>
              <a:prstGeom prst="rect">
                <a:avLst/>
              </a:prstGeom>
              <a:solidFill>
                <a:srgbClr val="82C0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6" name="Rectangle 9670"/>
              <p:cNvSpPr>
                <a:spLocks noChangeArrowheads="1"/>
              </p:cNvSpPr>
              <p:nvPr/>
            </p:nvSpPr>
            <p:spPr bwMode="auto">
              <a:xfrm>
                <a:off x="6976" y="186"/>
                <a:ext cx="18" cy="753"/>
              </a:xfrm>
              <a:prstGeom prst="rect">
                <a:avLst/>
              </a:prstGeom>
              <a:solidFill>
                <a:srgbClr val="80BF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7" name="Rectangle 9671"/>
              <p:cNvSpPr>
                <a:spLocks noChangeArrowheads="1"/>
              </p:cNvSpPr>
              <p:nvPr/>
            </p:nvSpPr>
            <p:spPr bwMode="auto">
              <a:xfrm>
                <a:off x="6994" y="186"/>
                <a:ext cx="10" cy="753"/>
              </a:xfrm>
              <a:prstGeom prst="rect">
                <a:avLst/>
              </a:prstGeom>
              <a:solidFill>
                <a:srgbClr val="7DBE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8" name="Rectangle 9672"/>
              <p:cNvSpPr>
                <a:spLocks noChangeArrowheads="1"/>
              </p:cNvSpPr>
              <p:nvPr/>
            </p:nvSpPr>
            <p:spPr bwMode="auto">
              <a:xfrm>
                <a:off x="7004" y="186"/>
                <a:ext cx="9" cy="753"/>
              </a:xfrm>
              <a:prstGeom prst="rect">
                <a:avLst/>
              </a:prstGeom>
              <a:solidFill>
                <a:srgbClr val="7BBD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69" name="Rectangle 9673"/>
              <p:cNvSpPr>
                <a:spLocks noChangeArrowheads="1"/>
              </p:cNvSpPr>
              <p:nvPr/>
            </p:nvSpPr>
            <p:spPr bwMode="auto">
              <a:xfrm>
                <a:off x="7013" y="186"/>
                <a:ext cx="18" cy="753"/>
              </a:xfrm>
              <a:prstGeom prst="rect">
                <a:avLst/>
              </a:prstGeom>
              <a:solidFill>
                <a:srgbClr val="79BC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0" name="Rectangle 9674"/>
              <p:cNvSpPr>
                <a:spLocks noChangeArrowheads="1"/>
              </p:cNvSpPr>
              <p:nvPr/>
            </p:nvSpPr>
            <p:spPr bwMode="auto">
              <a:xfrm>
                <a:off x="7031" y="186"/>
                <a:ext cx="10" cy="753"/>
              </a:xfrm>
              <a:prstGeom prst="rect">
                <a:avLst/>
              </a:prstGeom>
              <a:solidFill>
                <a:srgbClr val="76BA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1" name="Rectangle 9675"/>
              <p:cNvSpPr>
                <a:spLocks noChangeArrowheads="1"/>
              </p:cNvSpPr>
              <p:nvPr/>
            </p:nvSpPr>
            <p:spPr bwMode="auto">
              <a:xfrm>
                <a:off x="7041" y="186"/>
                <a:ext cx="9" cy="753"/>
              </a:xfrm>
              <a:prstGeom prst="rect">
                <a:avLst/>
              </a:prstGeom>
              <a:solidFill>
                <a:srgbClr val="74B97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2" name="Rectangle 9676"/>
              <p:cNvSpPr>
                <a:spLocks noChangeArrowheads="1"/>
              </p:cNvSpPr>
              <p:nvPr/>
            </p:nvSpPr>
            <p:spPr bwMode="auto">
              <a:xfrm>
                <a:off x="7050" y="186"/>
                <a:ext cx="9" cy="753"/>
              </a:xfrm>
              <a:prstGeom prst="rect">
                <a:avLst/>
              </a:prstGeom>
              <a:solidFill>
                <a:srgbClr val="72B97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3" name="Rectangle 9677"/>
              <p:cNvSpPr>
                <a:spLocks noChangeArrowheads="1"/>
              </p:cNvSpPr>
              <p:nvPr/>
            </p:nvSpPr>
            <p:spPr bwMode="auto">
              <a:xfrm>
                <a:off x="7059" y="186"/>
                <a:ext cx="19" cy="753"/>
              </a:xfrm>
              <a:prstGeom prst="rect">
                <a:avLst/>
              </a:prstGeom>
              <a:solidFill>
                <a:srgbClr val="70B87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4" name="Rectangle 9678"/>
              <p:cNvSpPr>
                <a:spLocks noChangeArrowheads="1"/>
              </p:cNvSpPr>
              <p:nvPr/>
            </p:nvSpPr>
            <p:spPr bwMode="auto">
              <a:xfrm>
                <a:off x="7078" y="186"/>
                <a:ext cx="9" cy="753"/>
              </a:xfrm>
              <a:prstGeom prst="rect">
                <a:avLst/>
              </a:prstGeom>
              <a:solidFill>
                <a:srgbClr val="6DB66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5" name="Rectangle 9679"/>
              <p:cNvSpPr>
                <a:spLocks noChangeArrowheads="1"/>
              </p:cNvSpPr>
              <p:nvPr/>
            </p:nvSpPr>
            <p:spPr bwMode="auto">
              <a:xfrm>
                <a:off x="7087" y="186"/>
                <a:ext cx="10" cy="753"/>
              </a:xfrm>
              <a:prstGeom prst="rect">
                <a:avLst/>
              </a:prstGeom>
              <a:solidFill>
                <a:srgbClr val="6BB5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6" name="Rectangle 9680"/>
              <p:cNvSpPr>
                <a:spLocks noChangeArrowheads="1"/>
              </p:cNvSpPr>
              <p:nvPr/>
            </p:nvSpPr>
            <p:spPr bwMode="auto">
              <a:xfrm>
                <a:off x="7097" y="186"/>
                <a:ext cx="18" cy="753"/>
              </a:xfrm>
              <a:prstGeom prst="rect">
                <a:avLst/>
              </a:prstGeom>
              <a:solidFill>
                <a:srgbClr val="69B56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7" name="Rectangle 9681"/>
              <p:cNvSpPr>
                <a:spLocks noChangeArrowheads="1"/>
              </p:cNvSpPr>
              <p:nvPr/>
            </p:nvSpPr>
            <p:spPr bwMode="auto">
              <a:xfrm>
                <a:off x="7115" y="186"/>
                <a:ext cx="9" cy="753"/>
              </a:xfrm>
              <a:prstGeom prst="rect">
                <a:avLst/>
              </a:prstGeom>
              <a:solidFill>
                <a:srgbClr val="66B3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8" name="Rectangle 9682"/>
              <p:cNvSpPr>
                <a:spLocks noChangeArrowheads="1"/>
              </p:cNvSpPr>
              <p:nvPr/>
            </p:nvSpPr>
            <p:spPr bwMode="auto">
              <a:xfrm>
                <a:off x="7124" y="186"/>
                <a:ext cx="10" cy="753"/>
              </a:xfrm>
              <a:prstGeom prst="rect">
                <a:avLst/>
              </a:prstGeom>
              <a:solidFill>
                <a:srgbClr val="64B26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79" name="Rectangle 9683"/>
              <p:cNvSpPr>
                <a:spLocks noChangeArrowheads="1"/>
              </p:cNvSpPr>
              <p:nvPr/>
            </p:nvSpPr>
            <p:spPr bwMode="auto">
              <a:xfrm>
                <a:off x="7134" y="186"/>
                <a:ext cx="18" cy="753"/>
              </a:xfrm>
              <a:prstGeom prst="rect">
                <a:avLst/>
              </a:prstGeom>
              <a:solidFill>
                <a:srgbClr val="62B16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0" name="Rectangle 9684"/>
              <p:cNvSpPr>
                <a:spLocks noChangeArrowheads="1"/>
              </p:cNvSpPr>
              <p:nvPr/>
            </p:nvSpPr>
            <p:spPr bwMode="auto">
              <a:xfrm>
                <a:off x="7152" y="186"/>
                <a:ext cx="10" cy="753"/>
              </a:xfrm>
              <a:prstGeom prst="rect">
                <a:avLst/>
              </a:prstGeom>
              <a:solidFill>
                <a:srgbClr val="5FAF5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1" name="Rectangle 9685"/>
              <p:cNvSpPr>
                <a:spLocks noChangeArrowheads="1"/>
              </p:cNvSpPr>
              <p:nvPr/>
            </p:nvSpPr>
            <p:spPr bwMode="auto">
              <a:xfrm>
                <a:off x="7162" y="186"/>
                <a:ext cx="18" cy="753"/>
              </a:xfrm>
              <a:prstGeom prst="rect">
                <a:avLst/>
              </a:prstGeom>
              <a:solidFill>
                <a:srgbClr val="5DAF5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2" name="Rectangle 9686"/>
              <p:cNvSpPr>
                <a:spLocks noChangeArrowheads="1"/>
              </p:cNvSpPr>
              <p:nvPr/>
            </p:nvSpPr>
            <p:spPr bwMode="auto">
              <a:xfrm>
                <a:off x="7180" y="186"/>
                <a:ext cx="10" cy="753"/>
              </a:xfrm>
              <a:prstGeom prst="rect">
                <a:avLst/>
              </a:prstGeom>
              <a:solidFill>
                <a:srgbClr val="5AAD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3" name="Rectangle 9687"/>
              <p:cNvSpPr>
                <a:spLocks noChangeArrowheads="1"/>
              </p:cNvSpPr>
              <p:nvPr/>
            </p:nvSpPr>
            <p:spPr bwMode="auto">
              <a:xfrm>
                <a:off x="7190" y="186"/>
                <a:ext cx="18" cy="753"/>
              </a:xfrm>
              <a:prstGeom prst="rect">
                <a:avLst/>
              </a:prstGeom>
              <a:solidFill>
                <a:srgbClr val="58AC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4" name="Rectangle 9688"/>
              <p:cNvSpPr>
                <a:spLocks noChangeArrowheads="1"/>
              </p:cNvSpPr>
              <p:nvPr/>
            </p:nvSpPr>
            <p:spPr bwMode="auto">
              <a:xfrm>
                <a:off x="7208" y="186"/>
                <a:ext cx="9" cy="753"/>
              </a:xfrm>
              <a:prstGeom prst="rect">
                <a:avLst/>
              </a:prstGeom>
              <a:solidFill>
                <a:srgbClr val="55AA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5" name="Rectangle 9689"/>
              <p:cNvSpPr>
                <a:spLocks noChangeArrowheads="1"/>
              </p:cNvSpPr>
              <p:nvPr/>
            </p:nvSpPr>
            <p:spPr bwMode="auto">
              <a:xfrm>
                <a:off x="7217" y="186"/>
                <a:ext cx="19" cy="753"/>
              </a:xfrm>
              <a:prstGeom prst="rect">
                <a:avLst/>
              </a:prstGeom>
              <a:solidFill>
                <a:srgbClr val="53A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6" name="Rectangle 9690"/>
              <p:cNvSpPr>
                <a:spLocks noChangeArrowheads="1"/>
              </p:cNvSpPr>
              <p:nvPr/>
            </p:nvSpPr>
            <p:spPr bwMode="auto">
              <a:xfrm>
                <a:off x="7236" y="186"/>
                <a:ext cx="9" cy="753"/>
              </a:xfrm>
              <a:prstGeom prst="rect">
                <a:avLst/>
              </a:prstGeom>
              <a:solidFill>
                <a:srgbClr val="50A75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7" name="Rectangle 9691"/>
              <p:cNvSpPr>
                <a:spLocks noChangeArrowheads="1"/>
              </p:cNvSpPr>
              <p:nvPr/>
            </p:nvSpPr>
            <p:spPr bwMode="auto">
              <a:xfrm>
                <a:off x="7245" y="186"/>
                <a:ext cx="10" cy="753"/>
              </a:xfrm>
              <a:prstGeom prst="rect">
                <a:avLst/>
              </a:prstGeom>
              <a:solidFill>
                <a:srgbClr val="4EA7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8" name="Rectangle 9692"/>
              <p:cNvSpPr>
                <a:spLocks noChangeArrowheads="1"/>
              </p:cNvSpPr>
              <p:nvPr/>
            </p:nvSpPr>
            <p:spPr bwMode="auto">
              <a:xfrm>
                <a:off x="7255" y="186"/>
                <a:ext cx="18" cy="753"/>
              </a:xfrm>
              <a:prstGeom prst="rect">
                <a:avLst/>
              </a:prstGeom>
              <a:solidFill>
                <a:srgbClr val="4CA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89" name="Rectangle 9693"/>
              <p:cNvSpPr>
                <a:spLocks noChangeArrowheads="1"/>
              </p:cNvSpPr>
              <p:nvPr/>
            </p:nvSpPr>
            <p:spPr bwMode="auto">
              <a:xfrm>
                <a:off x="7273" y="186"/>
                <a:ext cx="10" cy="753"/>
              </a:xfrm>
              <a:prstGeom prst="rect">
                <a:avLst/>
              </a:prstGeom>
              <a:solidFill>
                <a:srgbClr val="49A44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0" name="Rectangle 9694"/>
              <p:cNvSpPr>
                <a:spLocks noChangeArrowheads="1"/>
              </p:cNvSpPr>
              <p:nvPr/>
            </p:nvSpPr>
            <p:spPr bwMode="auto">
              <a:xfrm>
                <a:off x="7283" y="186"/>
                <a:ext cx="9" cy="753"/>
              </a:xfrm>
              <a:prstGeom prst="rect">
                <a:avLst/>
              </a:prstGeom>
              <a:solidFill>
                <a:srgbClr val="47A34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1" name="Rectangle 9695"/>
              <p:cNvSpPr>
                <a:spLocks noChangeArrowheads="1"/>
              </p:cNvSpPr>
              <p:nvPr/>
            </p:nvSpPr>
            <p:spPr bwMode="auto">
              <a:xfrm>
                <a:off x="7292" y="186"/>
                <a:ext cx="18" cy="753"/>
              </a:xfrm>
              <a:prstGeom prst="rect">
                <a:avLst/>
              </a:prstGeom>
              <a:solidFill>
                <a:srgbClr val="45A24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2" name="Rectangle 9696"/>
              <p:cNvSpPr>
                <a:spLocks noChangeArrowheads="1"/>
              </p:cNvSpPr>
              <p:nvPr/>
            </p:nvSpPr>
            <p:spPr bwMode="auto">
              <a:xfrm>
                <a:off x="7310" y="186"/>
                <a:ext cx="10" cy="753"/>
              </a:xfrm>
              <a:prstGeom prst="rect">
                <a:avLst/>
              </a:prstGeom>
              <a:solidFill>
                <a:srgbClr val="42A04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3" name="Rectangle 9697"/>
              <p:cNvSpPr>
                <a:spLocks noChangeArrowheads="1"/>
              </p:cNvSpPr>
              <p:nvPr/>
            </p:nvSpPr>
            <p:spPr bwMode="auto">
              <a:xfrm>
                <a:off x="7320" y="186"/>
                <a:ext cx="9" cy="753"/>
              </a:xfrm>
              <a:prstGeom prst="rect">
                <a:avLst/>
              </a:prstGeom>
              <a:solidFill>
                <a:srgbClr val="40A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4" name="Rectangle 9698"/>
              <p:cNvSpPr>
                <a:spLocks noChangeArrowheads="1"/>
              </p:cNvSpPr>
              <p:nvPr/>
            </p:nvSpPr>
            <p:spPr bwMode="auto">
              <a:xfrm>
                <a:off x="7329" y="186"/>
                <a:ext cx="19" cy="753"/>
              </a:xfrm>
              <a:prstGeom prst="rect">
                <a:avLst/>
              </a:prstGeom>
              <a:solidFill>
                <a:srgbClr val="3E9F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5" name="Rectangle 9699"/>
              <p:cNvSpPr>
                <a:spLocks noChangeArrowheads="1"/>
              </p:cNvSpPr>
              <p:nvPr/>
            </p:nvSpPr>
            <p:spPr bwMode="auto">
              <a:xfrm>
                <a:off x="7348" y="186"/>
                <a:ext cx="9" cy="753"/>
              </a:xfrm>
              <a:prstGeom prst="rect">
                <a:avLst/>
              </a:prstGeom>
              <a:solidFill>
                <a:srgbClr val="3B9D3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6" name="Rectangle 9700"/>
              <p:cNvSpPr>
                <a:spLocks noChangeArrowheads="1"/>
              </p:cNvSpPr>
              <p:nvPr/>
            </p:nvSpPr>
            <p:spPr bwMode="auto">
              <a:xfrm>
                <a:off x="7357" y="186"/>
                <a:ext cx="9" cy="753"/>
              </a:xfrm>
              <a:prstGeom prst="rect">
                <a:avLst/>
              </a:prstGeom>
              <a:solidFill>
                <a:srgbClr val="399C3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7" name="Rectangle 9701"/>
              <p:cNvSpPr>
                <a:spLocks noChangeArrowheads="1"/>
              </p:cNvSpPr>
              <p:nvPr/>
            </p:nvSpPr>
            <p:spPr bwMode="auto">
              <a:xfrm>
                <a:off x="7366" y="186"/>
                <a:ext cx="19" cy="753"/>
              </a:xfrm>
              <a:prstGeom prst="rect">
                <a:avLst/>
              </a:prstGeom>
              <a:solidFill>
                <a:srgbClr val="369A3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8" name="Rectangle 9702"/>
              <p:cNvSpPr>
                <a:spLocks noChangeArrowheads="1"/>
              </p:cNvSpPr>
              <p:nvPr/>
            </p:nvSpPr>
            <p:spPr bwMode="auto">
              <a:xfrm>
                <a:off x="5204" y="203"/>
                <a:ext cx="2176" cy="730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699" name="Freeform 9703"/>
              <p:cNvSpPr>
                <a:spLocks/>
              </p:cNvSpPr>
              <p:nvPr/>
            </p:nvSpPr>
            <p:spPr bwMode="auto">
              <a:xfrm>
                <a:off x="5108" y="81"/>
                <a:ext cx="2406" cy="122"/>
              </a:xfrm>
              <a:custGeom>
                <a:avLst/>
                <a:gdLst>
                  <a:gd name="T0" fmla="*/ 0 w 2406"/>
                  <a:gd name="T1" fmla="*/ 0 h 122"/>
                  <a:gd name="T2" fmla="*/ 140 w 2406"/>
                  <a:gd name="T3" fmla="*/ 122 h 122"/>
                  <a:gd name="T4" fmla="*/ 2267 w 2406"/>
                  <a:gd name="T5" fmla="*/ 122 h 122"/>
                  <a:gd name="T6" fmla="*/ 2406 w 2406"/>
                  <a:gd name="T7" fmla="*/ 0 h 122"/>
                  <a:gd name="T8" fmla="*/ 0 w 240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2"/>
                  <a:gd name="T17" fmla="*/ 2406 w 240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2">
                    <a:moveTo>
                      <a:pt x="0" y="0"/>
                    </a:moveTo>
                    <a:lnTo>
                      <a:pt x="140" y="122"/>
                    </a:lnTo>
                    <a:lnTo>
                      <a:pt x="2267" y="122"/>
                    </a:lnTo>
                    <a:lnTo>
                      <a:pt x="24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0" name="Freeform 9704"/>
              <p:cNvSpPr>
                <a:spLocks/>
              </p:cNvSpPr>
              <p:nvPr/>
            </p:nvSpPr>
            <p:spPr bwMode="auto">
              <a:xfrm>
                <a:off x="5108" y="81"/>
                <a:ext cx="2406" cy="122"/>
              </a:xfrm>
              <a:custGeom>
                <a:avLst/>
                <a:gdLst>
                  <a:gd name="T0" fmla="*/ 0 w 2406"/>
                  <a:gd name="T1" fmla="*/ 0 h 122"/>
                  <a:gd name="T2" fmla="*/ 140 w 2406"/>
                  <a:gd name="T3" fmla="*/ 122 h 122"/>
                  <a:gd name="T4" fmla="*/ 2267 w 2406"/>
                  <a:gd name="T5" fmla="*/ 122 h 122"/>
                  <a:gd name="T6" fmla="*/ 2406 w 2406"/>
                  <a:gd name="T7" fmla="*/ 0 h 122"/>
                  <a:gd name="T8" fmla="*/ 0 w 240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2"/>
                  <a:gd name="T17" fmla="*/ 2406 w 240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2">
                    <a:moveTo>
                      <a:pt x="0" y="0"/>
                    </a:moveTo>
                    <a:lnTo>
                      <a:pt x="140" y="122"/>
                    </a:lnTo>
                    <a:lnTo>
                      <a:pt x="2267" y="122"/>
                    </a:lnTo>
                    <a:lnTo>
                      <a:pt x="240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1" name="Freeform 9705"/>
              <p:cNvSpPr>
                <a:spLocks/>
              </p:cNvSpPr>
              <p:nvPr/>
            </p:nvSpPr>
            <p:spPr bwMode="auto">
              <a:xfrm>
                <a:off x="5108" y="81"/>
                <a:ext cx="140" cy="974"/>
              </a:xfrm>
              <a:custGeom>
                <a:avLst/>
                <a:gdLst>
                  <a:gd name="T0" fmla="*/ 0 w 140"/>
                  <a:gd name="T1" fmla="*/ 0 h 974"/>
                  <a:gd name="T2" fmla="*/ 0 w 140"/>
                  <a:gd name="T3" fmla="*/ 974 h 974"/>
                  <a:gd name="T4" fmla="*/ 140 w 140"/>
                  <a:gd name="T5" fmla="*/ 853 h 974"/>
                  <a:gd name="T6" fmla="*/ 140 w 140"/>
                  <a:gd name="T7" fmla="*/ 122 h 974"/>
                  <a:gd name="T8" fmla="*/ 0 w 140"/>
                  <a:gd name="T9" fmla="*/ 0 h 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974"/>
                  <a:gd name="T17" fmla="*/ 140 w 140"/>
                  <a:gd name="T18" fmla="*/ 974 h 9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974">
                    <a:moveTo>
                      <a:pt x="0" y="0"/>
                    </a:moveTo>
                    <a:lnTo>
                      <a:pt x="0" y="974"/>
                    </a:lnTo>
                    <a:lnTo>
                      <a:pt x="140" y="853"/>
                    </a:lnTo>
                    <a:lnTo>
                      <a:pt x="140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2" name="Freeform 9706"/>
              <p:cNvSpPr>
                <a:spLocks/>
              </p:cNvSpPr>
              <p:nvPr/>
            </p:nvSpPr>
            <p:spPr bwMode="auto">
              <a:xfrm>
                <a:off x="5108" y="81"/>
                <a:ext cx="140" cy="974"/>
              </a:xfrm>
              <a:custGeom>
                <a:avLst/>
                <a:gdLst>
                  <a:gd name="T0" fmla="*/ 0 w 140"/>
                  <a:gd name="T1" fmla="*/ 0 h 974"/>
                  <a:gd name="T2" fmla="*/ 0 w 140"/>
                  <a:gd name="T3" fmla="*/ 974 h 974"/>
                  <a:gd name="T4" fmla="*/ 140 w 140"/>
                  <a:gd name="T5" fmla="*/ 853 h 974"/>
                  <a:gd name="T6" fmla="*/ 140 w 140"/>
                  <a:gd name="T7" fmla="*/ 122 h 974"/>
                  <a:gd name="T8" fmla="*/ 0 w 140"/>
                  <a:gd name="T9" fmla="*/ 0 h 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974"/>
                  <a:gd name="T17" fmla="*/ 140 w 140"/>
                  <a:gd name="T18" fmla="*/ 974 h 9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974">
                    <a:moveTo>
                      <a:pt x="0" y="0"/>
                    </a:moveTo>
                    <a:lnTo>
                      <a:pt x="0" y="974"/>
                    </a:lnTo>
                    <a:lnTo>
                      <a:pt x="140" y="853"/>
                    </a:lnTo>
                    <a:lnTo>
                      <a:pt x="140" y="12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3" name="Freeform 9707"/>
              <p:cNvSpPr>
                <a:spLocks/>
              </p:cNvSpPr>
              <p:nvPr/>
            </p:nvSpPr>
            <p:spPr bwMode="auto">
              <a:xfrm>
                <a:off x="5108" y="934"/>
                <a:ext cx="2406" cy="121"/>
              </a:xfrm>
              <a:custGeom>
                <a:avLst/>
                <a:gdLst>
                  <a:gd name="T0" fmla="*/ 0 w 2406"/>
                  <a:gd name="T1" fmla="*/ 121 h 121"/>
                  <a:gd name="T2" fmla="*/ 2406 w 2406"/>
                  <a:gd name="T3" fmla="*/ 121 h 121"/>
                  <a:gd name="T4" fmla="*/ 2267 w 2406"/>
                  <a:gd name="T5" fmla="*/ 0 h 121"/>
                  <a:gd name="T6" fmla="*/ 140 w 2406"/>
                  <a:gd name="T7" fmla="*/ 0 h 121"/>
                  <a:gd name="T8" fmla="*/ 0 w 2406"/>
                  <a:gd name="T9" fmla="*/ 121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1"/>
                  <a:gd name="T17" fmla="*/ 2406 w 2406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1">
                    <a:moveTo>
                      <a:pt x="0" y="121"/>
                    </a:moveTo>
                    <a:lnTo>
                      <a:pt x="2406" y="121"/>
                    </a:lnTo>
                    <a:lnTo>
                      <a:pt x="2267" y="0"/>
                    </a:lnTo>
                    <a:lnTo>
                      <a:pt x="140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4" name="Freeform 9708"/>
              <p:cNvSpPr>
                <a:spLocks/>
              </p:cNvSpPr>
              <p:nvPr/>
            </p:nvSpPr>
            <p:spPr bwMode="auto">
              <a:xfrm>
                <a:off x="5108" y="934"/>
                <a:ext cx="2406" cy="121"/>
              </a:xfrm>
              <a:custGeom>
                <a:avLst/>
                <a:gdLst>
                  <a:gd name="T0" fmla="*/ 0 w 2406"/>
                  <a:gd name="T1" fmla="*/ 121 h 121"/>
                  <a:gd name="T2" fmla="*/ 2406 w 2406"/>
                  <a:gd name="T3" fmla="*/ 121 h 121"/>
                  <a:gd name="T4" fmla="*/ 2267 w 2406"/>
                  <a:gd name="T5" fmla="*/ 0 h 121"/>
                  <a:gd name="T6" fmla="*/ 140 w 2406"/>
                  <a:gd name="T7" fmla="*/ 0 h 121"/>
                  <a:gd name="T8" fmla="*/ 0 w 2406"/>
                  <a:gd name="T9" fmla="*/ 121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1"/>
                  <a:gd name="T17" fmla="*/ 2406 w 2406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1">
                    <a:moveTo>
                      <a:pt x="0" y="121"/>
                    </a:moveTo>
                    <a:lnTo>
                      <a:pt x="2406" y="121"/>
                    </a:lnTo>
                    <a:lnTo>
                      <a:pt x="2267" y="0"/>
                    </a:lnTo>
                    <a:lnTo>
                      <a:pt x="140" y="0"/>
                    </a:lnTo>
                    <a:lnTo>
                      <a:pt x="0" y="121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5" name="Freeform 9709"/>
              <p:cNvSpPr>
                <a:spLocks/>
              </p:cNvSpPr>
              <p:nvPr/>
            </p:nvSpPr>
            <p:spPr bwMode="auto">
              <a:xfrm>
                <a:off x="7375" y="81"/>
                <a:ext cx="139" cy="974"/>
              </a:xfrm>
              <a:custGeom>
                <a:avLst/>
                <a:gdLst>
                  <a:gd name="T0" fmla="*/ 139 w 139"/>
                  <a:gd name="T1" fmla="*/ 974 h 974"/>
                  <a:gd name="T2" fmla="*/ 139 w 139"/>
                  <a:gd name="T3" fmla="*/ 0 h 974"/>
                  <a:gd name="T4" fmla="*/ 0 w 139"/>
                  <a:gd name="T5" fmla="*/ 122 h 974"/>
                  <a:gd name="T6" fmla="*/ 0 w 139"/>
                  <a:gd name="T7" fmla="*/ 853 h 974"/>
                  <a:gd name="T8" fmla="*/ 139 w 139"/>
                  <a:gd name="T9" fmla="*/ 974 h 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9"/>
                  <a:gd name="T16" fmla="*/ 0 h 974"/>
                  <a:gd name="T17" fmla="*/ 139 w 139"/>
                  <a:gd name="T18" fmla="*/ 974 h 9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9" h="974">
                    <a:moveTo>
                      <a:pt x="139" y="974"/>
                    </a:moveTo>
                    <a:lnTo>
                      <a:pt x="139" y="0"/>
                    </a:lnTo>
                    <a:lnTo>
                      <a:pt x="0" y="122"/>
                    </a:lnTo>
                    <a:lnTo>
                      <a:pt x="0" y="853"/>
                    </a:lnTo>
                    <a:lnTo>
                      <a:pt x="139" y="97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6" name="Freeform 9710"/>
              <p:cNvSpPr>
                <a:spLocks/>
              </p:cNvSpPr>
              <p:nvPr/>
            </p:nvSpPr>
            <p:spPr bwMode="auto">
              <a:xfrm>
                <a:off x="7375" y="81"/>
                <a:ext cx="139" cy="974"/>
              </a:xfrm>
              <a:custGeom>
                <a:avLst/>
                <a:gdLst>
                  <a:gd name="T0" fmla="*/ 139 w 139"/>
                  <a:gd name="T1" fmla="*/ 974 h 974"/>
                  <a:gd name="T2" fmla="*/ 139 w 139"/>
                  <a:gd name="T3" fmla="*/ 0 h 974"/>
                  <a:gd name="T4" fmla="*/ 0 w 139"/>
                  <a:gd name="T5" fmla="*/ 122 h 974"/>
                  <a:gd name="T6" fmla="*/ 0 w 139"/>
                  <a:gd name="T7" fmla="*/ 853 h 974"/>
                  <a:gd name="T8" fmla="*/ 139 w 139"/>
                  <a:gd name="T9" fmla="*/ 974 h 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9"/>
                  <a:gd name="T16" fmla="*/ 0 h 974"/>
                  <a:gd name="T17" fmla="*/ 139 w 139"/>
                  <a:gd name="T18" fmla="*/ 974 h 9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9" h="974">
                    <a:moveTo>
                      <a:pt x="139" y="974"/>
                    </a:moveTo>
                    <a:lnTo>
                      <a:pt x="139" y="0"/>
                    </a:lnTo>
                    <a:lnTo>
                      <a:pt x="0" y="122"/>
                    </a:lnTo>
                    <a:lnTo>
                      <a:pt x="0" y="853"/>
                    </a:lnTo>
                    <a:lnTo>
                      <a:pt x="139" y="97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7" name="Rectangle 9711"/>
              <p:cNvSpPr>
                <a:spLocks noChangeArrowheads="1"/>
              </p:cNvSpPr>
              <p:nvPr/>
            </p:nvSpPr>
            <p:spPr bwMode="auto">
              <a:xfrm>
                <a:off x="5108" y="81"/>
                <a:ext cx="2406" cy="974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8" name="Rectangle 9712"/>
              <p:cNvSpPr>
                <a:spLocks noChangeArrowheads="1"/>
              </p:cNvSpPr>
              <p:nvPr/>
            </p:nvSpPr>
            <p:spPr bwMode="auto">
              <a:xfrm>
                <a:off x="5248" y="203"/>
                <a:ext cx="2127" cy="731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09" name="Line 9713"/>
              <p:cNvSpPr>
                <a:spLocks noChangeShapeType="1"/>
              </p:cNvSpPr>
              <p:nvPr/>
            </p:nvSpPr>
            <p:spPr bwMode="auto">
              <a:xfrm>
                <a:off x="5108" y="81"/>
                <a:ext cx="140" cy="122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0" name="Line 9714"/>
              <p:cNvSpPr>
                <a:spLocks noChangeShapeType="1"/>
              </p:cNvSpPr>
              <p:nvPr/>
            </p:nvSpPr>
            <p:spPr bwMode="auto">
              <a:xfrm flipV="1">
                <a:off x="5108" y="934"/>
                <a:ext cx="140" cy="121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1" name="Line 9715"/>
              <p:cNvSpPr>
                <a:spLocks noChangeShapeType="1"/>
              </p:cNvSpPr>
              <p:nvPr/>
            </p:nvSpPr>
            <p:spPr bwMode="auto">
              <a:xfrm flipH="1" flipV="1">
                <a:off x="7375" y="934"/>
                <a:ext cx="139" cy="121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2" name="Line 9716"/>
              <p:cNvSpPr>
                <a:spLocks noChangeShapeType="1"/>
              </p:cNvSpPr>
              <p:nvPr/>
            </p:nvSpPr>
            <p:spPr bwMode="auto">
              <a:xfrm flipH="1">
                <a:off x="7375" y="81"/>
                <a:ext cx="139" cy="122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3" name="Freeform 9717"/>
              <p:cNvSpPr>
                <a:spLocks/>
              </p:cNvSpPr>
              <p:nvPr/>
            </p:nvSpPr>
            <p:spPr bwMode="auto">
              <a:xfrm>
                <a:off x="5108" y="81"/>
                <a:ext cx="2406" cy="122"/>
              </a:xfrm>
              <a:custGeom>
                <a:avLst/>
                <a:gdLst>
                  <a:gd name="T0" fmla="*/ 0 w 2406"/>
                  <a:gd name="T1" fmla="*/ 0 h 122"/>
                  <a:gd name="T2" fmla="*/ 140 w 2406"/>
                  <a:gd name="T3" fmla="*/ 122 h 122"/>
                  <a:gd name="T4" fmla="*/ 2267 w 2406"/>
                  <a:gd name="T5" fmla="*/ 122 h 122"/>
                  <a:gd name="T6" fmla="*/ 2406 w 2406"/>
                  <a:gd name="T7" fmla="*/ 0 h 122"/>
                  <a:gd name="T8" fmla="*/ 0 w 240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2"/>
                  <a:gd name="T17" fmla="*/ 2406 w 240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2">
                    <a:moveTo>
                      <a:pt x="0" y="0"/>
                    </a:moveTo>
                    <a:lnTo>
                      <a:pt x="140" y="122"/>
                    </a:lnTo>
                    <a:lnTo>
                      <a:pt x="2267" y="122"/>
                    </a:lnTo>
                    <a:lnTo>
                      <a:pt x="24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4" name="Freeform 9718"/>
              <p:cNvSpPr>
                <a:spLocks/>
              </p:cNvSpPr>
              <p:nvPr/>
            </p:nvSpPr>
            <p:spPr bwMode="auto">
              <a:xfrm>
                <a:off x="5108" y="81"/>
                <a:ext cx="2406" cy="122"/>
              </a:xfrm>
              <a:custGeom>
                <a:avLst/>
                <a:gdLst>
                  <a:gd name="T0" fmla="*/ 0 w 2406"/>
                  <a:gd name="T1" fmla="*/ 0 h 122"/>
                  <a:gd name="T2" fmla="*/ 140 w 2406"/>
                  <a:gd name="T3" fmla="*/ 122 h 122"/>
                  <a:gd name="T4" fmla="*/ 2267 w 2406"/>
                  <a:gd name="T5" fmla="*/ 122 h 122"/>
                  <a:gd name="T6" fmla="*/ 2406 w 2406"/>
                  <a:gd name="T7" fmla="*/ 0 h 122"/>
                  <a:gd name="T8" fmla="*/ 0 w 240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2"/>
                  <a:gd name="T17" fmla="*/ 2406 w 240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2">
                    <a:moveTo>
                      <a:pt x="0" y="0"/>
                    </a:moveTo>
                    <a:lnTo>
                      <a:pt x="140" y="122"/>
                    </a:lnTo>
                    <a:lnTo>
                      <a:pt x="2267" y="122"/>
                    </a:lnTo>
                    <a:lnTo>
                      <a:pt x="240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5" name="Freeform 9719"/>
              <p:cNvSpPr>
                <a:spLocks/>
              </p:cNvSpPr>
              <p:nvPr/>
            </p:nvSpPr>
            <p:spPr bwMode="auto">
              <a:xfrm>
                <a:off x="5108" y="81"/>
                <a:ext cx="140" cy="974"/>
              </a:xfrm>
              <a:custGeom>
                <a:avLst/>
                <a:gdLst>
                  <a:gd name="T0" fmla="*/ 0 w 140"/>
                  <a:gd name="T1" fmla="*/ 0 h 974"/>
                  <a:gd name="T2" fmla="*/ 0 w 140"/>
                  <a:gd name="T3" fmla="*/ 974 h 974"/>
                  <a:gd name="T4" fmla="*/ 140 w 140"/>
                  <a:gd name="T5" fmla="*/ 853 h 974"/>
                  <a:gd name="T6" fmla="*/ 140 w 140"/>
                  <a:gd name="T7" fmla="*/ 122 h 974"/>
                  <a:gd name="T8" fmla="*/ 0 w 140"/>
                  <a:gd name="T9" fmla="*/ 0 h 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974"/>
                  <a:gd name="T17" fmla="*/ 140 w 140"/>
                  <a:gd name="T18" fmla="*/ 974 h 9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974">
                    <a:moveTo>
                      <a:pt x="0" y="0"/>
                    </a:moveTo>
                    <a:lnTo>
                      <a:pt x="0" y="974"/>
                    </a:lnTo>
                    <a:lnTo>
                      <a:pt x="140" y="853"/>
                    </a:lnTo>
                    <a:lnTo>
                      <a:pt x="140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6" name="Freeform 9720"/>
              <p:cNvSpPr>
                <a:spLocks/>
              </p:cNvSpPr>
              <p:nvPr/>
            </p:nvSpPr>
            <p:spPr bwMode="auto">
              <a:xfrm>
                <a:off x="5108" y="81"/>
                <a:ext cx="140" cy="974"/>
              </a:xfrm>
              <a:custGeom>
                <a:avLst/>
                <a:gdLst>
                  <a:gd name="T0" fmla="*/ 0 w 140"/>
                  <a:gd name="T1" fmla="*/ 0 h 974"/>
                  <a:gd name="T2" fmla="*/ 0 w 140"/>
                  <a:gd name="T3" fmla="*/ 974 h 974"/>
                  <a:gd name="T4" fmla="*/ 140 w 140"/>
                  <a:gd name="T5" fmla="*/ 853 h 974"/>
                  <a:gd name="T6" fmla="*/ 140 w 140"/>
                  <a:gd name="T7" fmla="*/ 122 h 974"/>
                  <a:gd name="T8" fmla="*/ 0 w 140"/>
                  <a:gd name="T9" fmla="*/ 0 h 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974"/>
                  <a:gd name="T17" fmla="*/ 140 w 140"/>
                  <a:gd name="T18" fmla="*/ 974 h 9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974">
                    <a:moveTo>
                      <a:pt x="0" y="0"/>
                    </a:moveTo>
                    <a:lnTo>
                      <a:pt x="0" y="974"/>
                    </a:lnTo>
                    <a:lnTo>
                      <a:pt x="140" y="853"/>
                    </a:lnTo>
                    <a:lnTo>
                      <a:pt x="140" y="12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7" name="Freeform 9721"/>
              <p:cNvSpPr>
                <a:spLocks/>
              </p:cNvSpPr>
              <p:nvPr/>
            </p:nvSpPr>
            <p:spPr bwMode="auto">
              <a:xfrm>
                <a:off x="5108" y="934"/>
                <a:ext cx="2406" cy="121"/>
              </a:xfrm>
              <a:custGeom>
                <a:avLst/>
                <a:gdLst>
                  <a:gd name="T0" fmla="*/ 0 w 2406"/>
                  <a:gd name="T1" fmla="*/ 121 h 121"/>
                  <a:gd name="T2" fmla="*/ 2406 w 2406"/>
                  <a:gd name="T3" fmla="*/ 121 h 121"/>
                  <a:gd name="T4" fmla="*/ 2267 w 2406"/>
                  <a:gd name="T5" fmla="*/ 0 h 121"/>
                  <a:gd name="T6" fmla="*/ 140 w 2406"/>
                  <a:gd name="T7" fmla="*/ 0 h 121"/>
                  <a:gd name="T8" fmla="*/ 0 w 2406"/>
                  <a:gd name="T9" fmla="*/ 121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1"/>
                  <a:gd name="T17" fmla="*/ 2406 w 2406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1">
                    <a:moveTo>
                      <a:pt x="0" y="121"/>
                    </a:moveTo>
                    <a:lnTo>
                      <a:pt x="2406" y="121"/>
                    </a:lnTo>
                    <a:lnTo>
                      <a:pt x="2267" y="0"/>
                    </a:lnTo>
                    <a:lnTo>
                      <a:pt x="140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8" name="Freeform 9722"/>
              <p:cNvSpPr>
                <a:spLocks/>
              </p:cNvSpPr>
              <p:nvPr/>
            </p:nvSpPr>
            <p:spPr bwMode="auto">
              <a:xfrm>
                <a:off x="5108" y="934"/>
                <a:ext cx="2406" cy="121"/>
              </a:xfrm>
              <a:custGeom>
                <a:avLst/>
                <a:gdLst>
                  <a:gd name="T0" fmla="*/ 0 w 2406"/>
                  <a:gd name="T1" fmla="*/ 121 h 121"/>
                  <a:gd name="T2" fmla="*/ 2406 w 2406"/>
                  <a:gd name="T3" fmla="*/ 121 h 121"/>
                  <a:gd name="T4" fmla="*/ 2267 w 2406"/>
                  <a:gd name="T5" fmla="*/ 0 h 121"/>
                  <a:gd name="T6" fmla="*/ 140 w 2406"/>
                  <a:gd name="T7" fmla="*/ 0 h 121"/>
                  <a:gd name="T8" fmla="*/ 0 w 2406"/>
                  <a:gd name="T9" fmla="*/ 121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6"/>
                  <a:gd name="T16" fmla="*/ 0 h 121"/>
                  <a:gd name="T17" fmla="*/ 2406 w 2406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6" h="121">
                    <a:moveTo>
                      <a:pt x="0" y="121"/>
                    </a:moveTo>
                    <a:lnTo>
                      <a:pt x="2406" y="121"/>
                    </a:lnTo>
                    <a:lnTo>
                      <a:pt x="2267" y="0"/>
                    </a:lnTo>
                    <a:lnTo>
                      <a:pt x="140" y="0"/>
                    </a:lnTo>
                    <a:lnTo>
                      <a:pt x="0" y="121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19" name="Freeform 9723"/>
              <p:cNvSpPr>
                <a:spLocks/>
              </p:cNvSpPr>
              <p:nvPr/>
            </p:nvSpPr>
            <p:spPr bwMode="auto">
              <a:xfrm>
                <a:off x="7375" y="81"/>
                <a:ext cx="139" cy="974"/>
              </a:xfrm>
              <a:custGeom>
                <a:avLst/>
                <a:gdLst>
                  <a:gd name="T0" fmla="*/ 139 w 139"/>
                  <a:gd name="T1" fmla="*/ 974 h 974"/>
                  <a:gd name="T2" fmla="*/ 139 w 139"/>
                  <a:gd name="T3" fmla="*/ 0 h 974"/>
                  <a:gd name="T4" fmla="*/ 0 w 139"/>
                  <a:gd name="T5" fmla="*/ 122 h 974"/>
                  <a:gd name="T6" fmla="*/ 0 w 139"/>
                  <a:gd name="T7" fmla="*/ 853 h 974"/>
                  <a:gd name="T8" fmla="*/ 139 w 139"/>
                  <a:gd name="T9" fmla="*/ 974 h 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9"/>
                  <a:gd name="T16" fmla="*/ 0 h 974"/>
                  <a:gd name="T17" fmla="*/ 139 w 139"/>
                  <a:gd name="T18" fmla="*/ 974 h 9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9" h="974">
                    <a:moveTo>
                      <a:pt x="139" y="974"/>
                    </a:moveTo>
                    <a:lnTo>
                      <a:pt x="139" y="0"/>
                    </a:lnTo>
                    <a:lnTo>
                      <a:pt x="0" y="122"/>
                    </a:lnTo>
                    <a:lnTo>
                      <a:pt x="0" y="853"/>
                    </a:lnTo>
                    <a:lnTo>
                      <a:pt x="139" y="974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20" name="Freeform 9724"/>
              <p:cNvSpPr>
                <a:spLocks/>
              </p:cNvSpPr>
              <p:nvPr/>
            </p:nvSpPr>
            <p:spPr bwMode="auto">
              <a:xfrm>
                <a:off x="7375" y="81"/>
                <a:ext cx="139" cy="974"/>
              </a:xfrm>
              <a:custGeom>
                <a:avLst/>
                <a:gdLst>
                  <a:gd name="T0" fmla="*/ 139 w 139"/>
                  <a:gd name="T1" fmla="*/ 974 h 974"/>
                  <a:gd name="T2" fmla="*/ 139 w 139"/>
                  <a:gd name="T3" fmla="*/ 0 h 974"/>
                  <a:gd name="T4" fmla="*/ 0 w 139"/>
                  <a:gd name="T5" fmla="*/ 122 h 974"/>
                  <a:gd name="T6" fmla="*/ 0 w 139"/>
                  <a:gd name="T7" fmla="*/ 853 h 974"/>
                  <a:gd name="T8" fmla="*/ 139 w 139"/>
                  <a:gd name="T9" fmla="*/ 974 h 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9"/>
                  <a:gd name="T16" fmla="*/ 0 h 974"/>
                  <a:gd name="T17" fmla="*/ 139 w 139"/>
                  <a:gd name="T18" fmla="*/ 974 h 9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9" h="974">
                    <a:moveTo>
                      <a:pt x="139" y="974"/>
                    </a:moveTo>
                    <a:lnTo>
                      <a:pt x="139" y="0"/>
                    </a:lnTo>
                    <a:lnTo>
                      <a:pt x="0" y="122"/>
                    </a:lnTo>
                    <a:lnTo>
                      <a:pt x="0" y="853"/>
                    </a:lnTo>
                    <a:lnTo>
                      <a:pt x="139" y="974"/>
                    </a:lnTo>
                    <a:close/>
                  </a:path>
                </a:pathLst>
              </a:custGeom>
              <a:noFill/>
              <a:ln w="1" cap="rnd">
                <a:solidFill>
                  <a:srgbClr val="00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21" name="Rectangle 9725"/>
              <p:cNvSpPr>
                <a:spLocks noChangeArrowheads="1"/>
              </p:cNvSpPr>
              <p:nvPr/>
            </p:nvSpPr>
            <p:spPr bwMode="auto">
              <a:xfrm>
                <a:off x="5108" y="81"/>
                <a:ext cx="2406" cy="974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22" name="Rectangle 9726"/>
              <p:cNvSpPr>
                <a:spLocks noChangeArrowheads="1"/>
              </p:cNvSpPr>
              <p:nvPr/>
            </p:nvSpPr>
            <p:spPr bwMode="auto">
              <a:xfrm>
                <a:off x="5248" y="203"/>
                <a:ext cx="2127" cy="731"/>
              </a:xfrm>
              <a:prstGeom prst="rect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23" name="Line 9727"/>
              <p:cNvSpPr>
                <a:spLocks noChangeShapeType="1"/>
              </p:cNvSpPr>
              <p:nvPr/>
            </p:nvSpPr>
            <p:spPr bwMode="auto">
              <a:xfrm>
                <a:off x="5108" y="81"/>
                <a:ext cx="140" cy="122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24" name="Line 9728"/>
              <p:cNvSpPr>
                <a:spLocks noChangeShapeType="1"/>
              </p:cNvSpPr>
              <p:nvPr/>
            </p:nvSpPr>
            <p:spPr bwMode="auto">
              <a:xfrm flipV="1">
                <a:off x="5108" y="934"/>
                <a:ext cx="140" cy="121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25" name="Line 9729"/>
              <p:cNvSpPr>
                <a:spLocks noChangeShapeType="1"/>
              </p:cNvSpPr>
              <p:nvPr/>
            </p:nvSpPr>
            <p:spPr bwMode="auto">
              <a:xfrm flipH="1" flipV="1">
                <a:off x="7375" y="934"/>
                <a:ext cx="139" cy="121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26" name="Line 9730"/>
              <p:cNvSpPr>
                <a:spLocks noChangeShapeType="1"/>
              </p:cNvSpPr>
              <p:nvPr/>
            </p:nvSpPr>
            <p:spPr bwMode="auto">
              <a:xfrm flipH="1">
                <a:off x="7375" y="81"/>
                <a:ext cx="139" cy="122"/>
              </a:xfrm>
              <a:prstGeom prst="line">
                <a:avLst/>
              </a:prstGeom>
              <a:noFill/>
              <a:ln w="3" cap="rnd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27" name="Rectangle 9731"/>
              <p:cNvSpPr>
                <a:spLocks noChangeArrowheads="1"/>
              </p:cNvSpPr>
              <p:nvPr/>
            </p:nvSpPr>
            <p:spPr bwMode="auto">
              <a:xfrm>
                <a:off x="5990" y="558"/>
                <a:ext cx="651" cy="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900" b="1" dirty="0">
                    <a:solidFill>
                      <a:srgbClr val="000000"/>
                    </a:solidFill>
                  </a:rPr>
                  <a:t>Section</a:t>
                </a:r>
                <a:endParaRPr lang="en-US" dirty="0">
                  <a:solidFill>
                    <a:srgbClr val="0F56DC"/>
                  </a:solidFill>
                </a:endParaRPr>
              </a:p>
            </p:txBody>
          </p:sp>
          <p:sp>
            <p:nvSpPr>
              <p:cNvPr id="85728" name="Rectangle 9732"/>
              <p:cNvSpPr>
                <a:spLocks noChangeArrowheads="1"/>
              </p:cNvSpPr>
              <p:nvPr/>
            </p:nvSpPr>
            <p:spPr bwMode="auto">
              <a:xfrm>
                <a:off x="5446" y="344"/>
                <a:ext cx="1714" cy="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/>
              <a:lstStyle/>
              <a:p>
                <a:pPr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900" b="1" dirty="0">
                    <a:solidFill>
                      <a:srgbClr val="000000"/>
                    </a:solidFill>
                  </a:rPr>
                  <a:t>Finance </a:t>
                </a:r>
                <a:r>
                  <a:rPr lang="en-US" sz="900" b="1" dirty="0" smtClean="0">
                    <a:solidFill>
                      <a:srgbClr val="000000"/>
                    </a:solidFill>
                  </a:rPr>
                  <a:t>&amp; Procurement</a:t>
                </a:r>
                <a:endParaRPr lang="en-US" sz="1100" dirty="0">
                  <a:solidFill>
                    <a:srgbClr val="0F56DC"/>
                  </a:solidFill>
                  <a:latin typeface="Times New Roman" pitchFamily="18" charset="0"/>
                </a:endParaRPr>
              </a:p>
              <a:p>
                <a:pPr>
                  <a:spcBef>
                    <a:spcPct val="0"/>
                  </a:spcBef>
                </a:pPr>
                <a:endParaRPr lang="en-US" dirty="0">
                  <a:solidFill>
                    <a:srgbClr val="0F56DC"/>
                  </a:solidFill>
                </a:endParaRPr>
              </a:p>
            </p:txBody>
          </p:sp>
        </p:grpSp>
      </p:grpSp>
      <p:sp>
        <p:nvSpPr>
          <p:cNvPr id="85119" name="Line 9818"/>
          <p:cNvSpPr>
            <a:spLocks noChangeShapeType="1"/>
          </p:cNvSpPr>
          <p:nvPr/>
        </p:nvSpPr>
        <p:spPr bwMode="auto">
          <a:xfrm flipH="1" flipV="1">
            <a:off x="1500188" y="5157787"/>
            <a:ext cx="52387" cy="80963"/>
          </a:xfrm>
          <a:prstGeom prst="line">
            <a:avLst/>
          </a:prstGeom>
          <a:noFill/>
          <a:ln w="3" cap="rnd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cxnSp>
        <p:nvCxnSpPr>
          <p:cNvPr id="1423" name="Straight Connector 1422"/>
          <p:cNvCxnSpPr/>
          <p:nvPr/>
        </p:nvCxnSpPr>
        <p:spPr bwMode="auto">
          <a:xfrm rot="5400000" flipH="1" flipV="1">
            <a:off x="1087437" y="4327525"/>
            <a:ext cx="1317625" cy="12700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5121" name="Freeform 8958"/>
          <p:cNvSpPr>
            <a:spLocks/>
          </p:cNvSpPr>
          <p:nvPr/>
        </p:nvSpPr>
        <p:spPr bwMode="auto">
          <a:xfrm>
            <a:off x="1824038" y="3821112"/>
            <a:ext cx="901700" cy="80963"/>
          </a:xfrm>
          <a:custGeom>
            <a:avLst/>
            <a:gdLst>
              <a:gd name="T0" fmla="*/ 0 w 1337"/>
              <a:gd name="T1" fmla="*/ 0 h 98"/>
              <a:gd name="T2" fmla="*/ 2147483647 w 1337"/>
              <a:gd name="T3" fmla="*/ 2147483647 h 98"/>
              <a:gd name="T4" fmla="*/ 2147483647 w 1337"/>
              <a:gd name="T5" fmla="*/ 2147483647 h 98"/>
              <a:gd name="T6" fmla="*/ 2147483647 w 1337"/>
              <a:gd name="T7" fmla="*/ 0 h 98"/>
              <a:gd name="T8" fmla="*/ 0 w 1337"/>
              <a:gd name="T9" fmla="*/ 0 h 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7"/>
              <a:gd name="T16" fmla="*/ 0 h 98"/>
              <a:gd name="T17" fmla="*/ 1337 w 1337"/>
              <a:gd name="T18" fmla="*/ 98 h 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7" h="98">
                <a:moveTo>
                  <a:pt x="0" y="0"/>
                </a:moveTo>
                <a:lnTo>
                  <a:pt x="78" y="98"/>
                </a:lnTo>
                <a:lnTo>
                  <a:pt x="1259" y="98"/>
                </a:lnTo>
                <a:lnTo>
                  <a:pt x="13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22" name="Freeform 8964"/>
          <p:cNvSpPr>
            <a:spLocks/>
          </p:cNvSpPr>
          <p:nvPr/>
        </p:nvSpPr>
        <p:spPr bwMode="auto">
          <a:xfrm>
            <a:off x="2662238" y="3840162"/>
            <a:ext cx="73025" cy="646113"/>
          </a:xfrm>
          <a:custGeom>
            <a:avLst/>
            <a:gdLst>
              <a:gd name="T0" fmla="*/ 2147483647 w 78"/>
              <a:gd name="T1" fmla="*/ 2147483647 h 792"/>
              <a:gd name="T2" fmla="*/ 2147483647 w 78"/>
              <a:gd name="T3" fmla="*/ 0 h 792"/>
              <a:gd name="T4" fmla="*/ 0 w 78"/>
              <a:gd name="T5" fmla="*/ 2147483647 h 792"/>
              <a:gd name="T6" fmla="*/ 0 w 78"/>
              <a:gd name="T7" fmla="*/ 2147483647 h 792"/>
              <a:gd name="T8" fmla="*/ 2147483647 w 78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"/>
              <a:gd name="T16" fmla="*/ 0 h 792"/>
              <a:gd name="T17" fmla="*/ 78 w 78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" h="792">
                <a:moveTo>
                  <a:pt x="78" y="792"/>
                </a:moveTo>
                <a:lnTo>
                  <a:pt x="78" y="0"/>
                </a:lnTo>
                <a:lnTo>
                  <a:pt x="0" y="98"/>
                </a:lnTo>
                <a:lnTo>
                  <a:pt x="0" y="693"/>
                </a:lnTo>
                <a:lnTo>
                  <a:pt x="78" y="792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23" name="Freeform 8962"/>
          <p:cNvSpPr>
            <a:spLocks/>
          </p:cNvSpPr>
          <p:nvPr/>
        </p:nvSpPr>
        <p:spPr bwMode="auto">
          <a:xfrm>
            <a:off x="1822450" y="4391025"/>
            <a:ext cx="900113" cy="80962"/>
          </a:xfrm>
          <a:custGeom>
            <a:avLst/>
            <a:gdLst>
              <a:gd name="T0" fmla="*/ 0 w 1337"/>
              <a:gd name="T1" fmla="*/ 2147483647 h 99"/>
              <a:gd name="T2" fmla="*/ 2147483647 w 1337"/>
              <a:gd name="T3" fmla="*/ 2147483647 h 99"/>
              <a:gd name="T4" fmla="*/ 2147483647 w 1337"/>
              <a:gd name="T5" fmla="*/ 0 h 99"/>
              <a:gd name="T6" fmla="*/ 2147483647 w 1337"/>
              <a:gd name="T7" fmla="*/ 0 h 99"/>
              <a:gd name="T8" fmla="*/ 0 w 1337"/>
              <a:gd name="T9" fmla="*/ 2147483647 h 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7"/>
              <a:gd name="T16" fmla="*/ 0 h 99"/>
              <a:gd name="T17" fmla="*/ 1337 w 1337"/>
              <a:gd name="T18" fmla="*/ 99 h 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7" h="99">
                <a:moveTo>
                  <a:pt x="0" y="99"/>
                </a:moveTo>
                <a:lnTo>
                  <a:pt x="1337" y="99"/>
                </a:lnTo>
                <a:lnTo>
                  <a:pt x="1259" y="0"/>
                </a:lnTo>
                <a:lnTo>
                  <a:pt x="78" y="0"/>
                </a:lnTo>
                <a:lnTo>
                  <a:pt x="0" y="99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24" name="Freeform 8960"/>
          <p:cNvSpPr>
            <a:spLocks/>
          </p:cNvSpPr>
          <p:nvPr/>
        </p:nvSpPr>
        <p:spPr bwMode="auto">
          <a:xfrm>
            <a:off x="1827213" y="3844925"/>
            <a:ext cx="52387" cy="646112"/>
          </a:xfrm>
          <a:custGeom>
            <a:avLst/>
            <a:gdLst>
              <a:gd name="T0" fmla="*/ 0 w 78"/>
              <a:gd name="T1" fmla="*/ 0 h 792"/>
              <a:gd name="T2" fmla="*/ 0 w 78"/>
              <a:gd name="T3" fmla="*/ 2147483647 h 792"/>
              <a:gd name="T4" fmla="*/ 2147483647 w 78"/>
              <a:gd name="T5" fmla="*/ 2147483647 h 792"/>
              <a:gd name="T6" fmla="*/ 2147483647 w 78"/>
              <a:gd name="T7" fmla="*/ 2147483647 h 792"/>
              <a:gd name="T8" fmla="*/ 0 w 78"/>
              <a:gd name="T9" fmla="*/ 0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"/>
              <a:gd name="T16" fmla="*/ 0 h 792"/>
              <a:gd name="T17" fmla="*/ 78 w 78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" h="792">
                <a:moveTo>
                  <a:pt x="0" y="0"/>
                </a:moveTo>
                <a:lnTo>
                  <a:pt x="0" y="792"/>
                </a:lnTo>
                <a:lnTo>
                  <a:pt x="78" y="693"/>
                </a:lnTo>
                <a:lnTo>
                  <a:pt x="78" y="9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grpSp>
        <p:nvGrpSpPr>
          <p:cNvPr id="5" name="Group 8757"/>
          <p:cNvGrpSpPr>
            <a:grpSpLocks/>
          </p:cNvGrpSpPr>
          <p:nvPr/>
        </p:nvGrpSpPr>
        <p:grpSpPr bwMode="auto">
          <a:xfrm>
            <a:off x="505049" y="3809026"/>
            <a:ext cx="921787" cy="1491271"/>
            <a:chOff x="6280" y="2887"/>
            <a:chExt cx="1368" cy="1830"/>
          </a:xfrm>
          <a:solidFill>
            <a:srgbClr val="92D050"/>
          </a:solidFill>
        </p:grpSpPr>
        <p:sp>
          <p:nvSpPr>
            <p:cNvPr id="1262" name="Rectangle 8758"/>
            <p:cNvSpPr>
              <a:spLocks noChangeArrowheads="1"/>
            </p:cNvSpPr>
            <p:nvPr/>
          </p:nvSpPr>
          <p:spPr bwMode="auto">
            <a:xfrm>
              <a:off x="7357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63" name="Rectangle 8759"/>
            <p:cNvSpPr>
              <a:spLocks noChangeArrowheads="1"/>
            </p:cNvSpPr>
            <p:nvPr/>
          </p:nvSpPr>
          <p:spPr bwMode="auto">
            <a:xfrm>
              <a:off x="7366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64" name="Rectangle 8760"/>
            <p:cNvSpPr>
              <a:spLocks noChangeArrowheads="1"/>
            </p:cNvSpPr>
            <p:nvPr/>
          </p:nvSpPr>
          <p:spPr bwMode="auto">
            <a:xfrm>
              <a:off x="7376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65" name="Rectangle 8761"/>
            <p:cNvSpPr>
              <a:spLocks noChangeArrowheads="1"/>
            </p:cNvSpPr>
            <p:nvPr/>
          </p:nvSpPr>
          <p:spPr bwMode="auto">
            <a:xfrm>
              <a:off x="7385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66" name="Rectangle 8762"/>
            <p:cNvSpPr>
              <a:spLocks noChangeArrowheads="1"/>
            </p:cNvSpPr>
            <p:nvPr/>
          </p:nvSpPr>
          <p:spPr bwMode="auto">
            <a:xfrm>
              <a:off x="7394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67" name="Rectangle 8763"/>
            <p:cNvSpPr>
              <a:spLocks noChangeArrowheads="1"/>
            </p:cNvSpPr>
            <p:nvPr/>
          </p:nvSpPr>
          <p:spPr bwMode="auto">
            <a:xfrm>
              <a:off x="7403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68" name="Rectangle 8764"/>
            <p:cNvSpPr>
              <a:spLocks noChangeArrowheads="1"/>
            </p:cNvSpPr>
            <p:nvPr/>
          </p:nvSpPr>
          <p:spPr bwMode="auto">
            <a:xfrm>
              <a:off x="7413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69" name="Rectangle 8765"/>
            <p:cNvSpPr>
              <a:spLocks noChangeArrowheads="1"/>
            </p:cNvSpPr>
            <p:nvPr/>
          </p:nvSpPr>
          <p:spPr bwMode="auto">
            <a:xfrm>
              <a:off x="7422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0" name="Rectangle 8766"/>
            <p:cNvSpPr>
              <a:spLocks noChangeArrowheads="1"/>
            </p:cNvSpPr>
            <p:nvPr/>
          </p:nvSpPr>
          <p:spPr bwMode="auto">
            <a:xfrm>
              <a:off x="7431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1" name="Rectangle 8767"/>
            <p:cNvSpPr>
              <a:spLocks noChangeArrowheads="1"/>
            </p:cNvSpPr>
            <p:nvPr/>
          </p:nvSpPr>
          <p:spPr bwMode="auto">
            <a:xfrm>
              <a:off x="7441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2" name="Rectangle 8768"/>
            <p:cNvSpPr>
              <a:spLocks noChangeArrowheads="1"/>
            </p:cNvSpPr>
            <p:nvPr/>
          </p:nvSpPr>
          <p:spPr bwMode="auto">
            <a:xfrm>
              <a:off x="7450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3" name="Rectangle 8769"/>
            <p:cNvSpPr>
              <a:spLocks noChangeArrowheads="1"/>
            </p:cNvSpPr>
            <p:nvPr/>
          </p:nvSpPr>
          <p:spPr bwMode="auto">
            <a:xfrm>
              <a:off x="7459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4" name="Rectangle 8770"/>
            <p:cNvSpPr>
              <a:spLocks noChangeArrowheads="1"/>
            </p:cNvSpPr>
            <p:nvPr/>
          </p:nvSpPr>
          <p:spPr bwMode="auto">
            <a:xfrm>
              <a:off x="7469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5" name="Rectangle 8771"/>
            <p:cNvSpPr>
              <a:spLocks noChangeArrowheads="1"/>
            </p:cNvSpPr>
            <p:nvPr/>
          </p:nvSpPr>
          <p:spPr bwMode="auto">
            <a:xfrm>
              <a:off x="7478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6" name="Rectangle 8772"/>
            <p:cNvSpPr>
              <a:spLocks noChangeArrowheads="1"/>
            </p:cNvSpPr>
            <p:nvPr/>
          </p:nvSpPr>
          <p:spPr bwMode="auto">
            <a:xfrm>
              <a:off x="7487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7" name="Rectangle 8773"/>
            <p:cNvSpPr>
              <a:spLocks noChangeArrowheads="1"/>
            </p:cNvSpPr>
            <p:nvPr/>
          </p:nvSpPr>
          <p:spPr bwMode="auto">
            <a:xfrm>
              <a:off x="7496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8" name="Rectangle 8774"/>
            <p:cNvSpPr>
              <a:spLocks noChangeArrowheads="1"/>
            </p:cNvSpPr>
            <p:nvPr/>
          </p:nvSpPr>
          <p:spPr bwMode="auto">
            <a:xfrm>
              <a:off x="7506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79" name="Rectangle 8775"/>
            <p:cNvSpPr>
              <a:spLocks noChangeArrowheads="1"/>
            </p:cNvSpPr>
            <p:nvPr/>
          </p:nvSpPr>
          <p:spPr bwMode="auto">
            <a:xfrm>
              <a:off x="7515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0" name="Rectangle 8776"/>
            <p:cNvSpPr>
              <a:spLocks noChangeArrowheads="1"/>
            </p:cNvSpPr>
            <p:nvPr/>
          </p:nvSpPr>
          <p:spPr bwMode="auto">
            <a:xfrm>
              <a:off x="7524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1" name="Rectangle 8777"/>
            <p:cNvSpPr>
              <a:spLocks noChangeArrowheads="1"/>
            </p:cNvSpPr>
            <p:nvPr/>
          </p:nvSpPr>
          <p:spPr bwMode="auto">
            <a:xfrm>
              <a:off x="7534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2" name="Rectangle 8778"/>
            <p:cNvSpPr>
              <a:spLocks noChangeArrowheads="1"/>
            </p:cNvSpPr>
            <p:nvPr/>
          </p:nvSpPr>
          <p:spPr bwMode="auto">
            <a:xfrm>
              <a:off x="7543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3" name="Rectangle 8779"/>
            <p:cNvSpPr>
              <a:spLocks noChangeArrowheads="1"/>
            </p:cNvSpPr>
            <p:nvPr/>
          </p:nvSpPr>
          <p:spPr bwMode="auto">
            <a:xfrm>
              <a:off x="7552" y="2976"/>
              <a:ext cx="10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4" name="Rectangle 8780"/>
            <p:cNvSpPr>
              <a:spLocks noChangeArrowheads="1"/>
            </p:cNvSpPr>
            <p:nvPr/>
          </p:nvSpPr>
          <p:spPr bwMode="auto">
            <a:xfrm>
              <a:off x="7562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5" name="Rectangle 8781"/>
            <p:cNvSpPr>
              <a:spLocks noChangeArrowheads="1"/>
            </p:cNvSpPr>
            <p:nvPr/>
          </p:nvSpPr>
          <p:spPr bwMode="auto">
            <a:xfrm>
              <a:off x="7571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6" name="Rectangle 8782"/>
            <p:cNvSpPr>
              <a:spLocks noChangeArrowheads="1"/>
            </p:cNvSpPr>
            <p:nvPr/>
          </p:nvSpPr>
          <p:spPr bwMode="auto">
            <a:xfrm>
              <a:off x="7580" y="2976"/>
              <a:ext cx="9" cy="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7" name="Rectangle 8783"/>
            <p:cNvSpPr>
              <a:spLocks noChangeArrowheads="1"/>
            </p:cNvSpPr>
            <p:nvPr/>
          </p:nvSpPr>
          <p:spPr bwMode="auto">
            <a:xfrm>
              <a:off x="6371" y="2993"/>
              <a:ext cx="1209" cy="593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8" name="Freeform 8784"/>
            <p:cNvSpPr>
              <a:spLocks/>
            </p:cNvSpPr>
            <p:nvPr/>
          </p:nvSpPr>
          <p:spPr bwMode="auto">
            <a:xfrm>
              <a:off x="6311" y="2887"/>
              <a:ext cx="1337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100"/>
                </a:cxn>
                <a:cxn ang="0">
                  <a:pos x="1260" y="100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100">
                  <a:moveTo>
                    <a:pt x="0" y="0"/>
                  </a:moveTo>
                  <a:lnTo>
                    <a:pt x="78" y="100"/>
                  </a:lnTo>
                  <a:lnTo>
                    <a:pt x="1260" y="100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89" name="Freeform 8785"/>
            <p:cNvSpPr>
              <a:spLocks/>
            </p:cNvSpPr>
            <p:nvPr/>
          </p:nvSpPr>
          <p:spPr bwMode="auto">
            <a:xfrm>
              <a:off x="6311" y="2887"/>
              <a:ext cx="1337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100"/>
                </a:cxn>
                <a:cxn ang="0">
                  <a:pos x="1260" y="100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100">
                  <a:moveTo>
                    <a:pt x="0" y="0"/>
                  </a:moveTo>
                  <a:lnTo>
                    <a:pt x="78" y="100"/>
                  </a:lnTo>
                  <a:lnTo>
                    <a:pt x="1260" y="100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0" name="Freeform 8786"/>
            <p:cNvSpPr>
              <a:spLocks/>
            </p:cNvSpPr>
            <p:nvPr/>
          </p:nvSpPr>
          <p:spPr bwMode="auto">
            <a:xfrm>
              <a:off x="6311" y="2887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4"/>
                </a:cxn>
                <a:cxn ang="0">
                  <a:pos x="78" y="100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4"/>
                  </a:lnTo>
                  <a:lnTo>
                    <a:pt x="78" y="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1" name="Freeform 8787"/>
            <p:cNvSpPr>
              <a:spLocks/>
            </p:cNvSpPr>
            <p:nvPr/>
          </p:nvSpPr>
          <p:spPr bwMode="auto">
            <a:xfrm>
              <a:off x="6311" y="2887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4"/>
                </a:cxn>
                <a:cxn ang="0">
                  <a:pos x="78" y="100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4"/>
                  </a:lnTo>
                  <a:lnTo>
                    <a:pt x="78" y="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2" name="Freeform 8788"/>
            <p:cNvSpPr>
              <a:spLocks/>
            </p:cNvSpPr>
            <p:nvPr/>
          </p:nvSpPr>
          <p:spPr bwMode="auto">
            <a:xfrm>
              <a:off x="6311" y="3581"/>
              <a:ext cx="1337" cy="98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1337" y="98"/>
                </a:cxn>
                <a:cxn ang="0">
                  <a:pos x="1260" y="0"/>
                </a:cxn>
                <a:cxn ang="0">
                  <a:pos x="78" y="0"/>
                </a:cxn>
                <a:cxn ang="0">
                  <a:pos x="0" y="98"/>
                </a:cxn>
              </a:cxnLst>
              <a:rect l="0" t="0" r="r" b="b"/>
              <a:pathLst>
                <a:path w="1337" h="98">
                  <a:moveTo>
                    <a:pt x="0" y="98"/>
                  </a:moveTo>
                  <a:lnTo>
                    <a:pt x="1337" y="98"/>
                  </a:lnTo>
                  <a:lnTo>
                    <a:pt x="1260" y="0"/>
                  </a:lnTo>
                  <a:lnTo>
                    <a:pt x="78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3" name="Freeform 8789"/>
            <p:cNvSpPr>
              <a:spLocks/>
            </p:cNvSpPr>
            <p:nvPr/>
          </p:nvSpPr>
          <p:spPr bwMode="auto">
            <a:xfrm>
              <a:off x="6311" y="3581"/>
              <a:ext cx="1337" cy="98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1337" y="98"/>
                </a:cxn>
                <a:cxn ang="0">
                  <a:pos x="1260" y="0"/>
                </a:cxn>
                <a:cxn ang="0">
                  <a:pos x="78" y="0"/>
                </a:cxn>
                <a:cxn ang="0">
                  <a:pos x="0" y="98"/>
                </a:cxn>
              </a:cxnLst>
              <a:rect l="0" t="0" r="r" b="b"/>
              <a:pathLst>
                <a:path w="1337" h="98">
                  <a:moveTo>
                    <a:pt x="0" y="98"/>
                  </a:moveTo>
                  <a:lnTo>
                    <a:pt x="1337" y="98"/>
                  </a:lnTo>
                  <a:lnTo>
                    <a:pt x="1260" y="0"/>
                  </a:lnTo>
                  <a:lnTo>
                    <a:pt x="78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4" name="Freeform 8790"/>
            <p:cNvSpPr>
              <a:spLocks/>
            </p:cNvSpPr>
            <p:nvPr/>
          </p:nvSpPr>
          <p:spPr bwMode="auto">
            <a:xfrm>
              <a:off x="7571" y="2887"/>
              <a:ext cx="77" cy="792"/>
            </a:xfrm>
            <a:custGeom>
              <a:avLst/>
              <a:gdLst/>
              <a:ahLst/>
              <a:cxnLst>
                <a:cxn ang="0">
                  <a:pos x="77" y="792"/>
                </a:cxn>
                <a:cxn ang="0">
                  <a:pos x="77" y="0"/>
                </a:cxn>
                <a:cxn ang="0">
                  <a:pos x="0" y="100"/>
                </a:cxn>
                <a:cxn ang="0">
                  <a:pos x="0" y="694"/>
                </a:cxn>
                <a:cxn ang="0">
                  <a:pos x="77" y="792"/>
                </a:cxn>
              </a:cxnLst>
              <a:rect l="0" t="0" r="r" b="b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4"/>
                  </a:lnTo>
                  <a:lnTo>
                    <a:pt x="77" y="7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5" name="Freeform 8791"/>
            <p:cNvSpPr>
              <a:spLocks/>
            </p:cNvSpPr>
            <p:nvPr/>
          </p:nvSpPr>
          <p:spPr bwMode="auto">
            <a:xfrm>
              <a:off x="7571" y="2887"/>
              <a:ext cx="77" cy="792"/>
            </a:xfrm>
            <a:custGeom>
              <a:avLst/>
              <a:gdLst/>
              <a:ahLst/>
              <a:cxnLst>
                <a:cxn ang="0">
                  <a:pos x="77" y="792"/>
                </a:cxn>
                <a:cxn ang="0">
                  <a:pos x="77" y="0"/>
                </a:cxn>
                <a:cxn ang="0">
                  <a:pos x="0" y="100"/>
                </a:cxn>
                <a:cxn ang="0">
                  <a:pos x="0" y="694"/>
                </a:cxn>
                <a:cxn ang="0">
                  <a:pos x="77" y="792"/>
                </a:cxn>
              </a:cxnLst>
              <a:rect l="0" t="0" r="r" b="b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4"/>
                  </a:lnTo>
                  <a:lnTo>
                    <a:pt x="77" y="792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6" name="Rectangle 8792"/>
            <p:cNvSpPr>
              <a:spLocks noChangeArrowheads="1"/>
            </p:cNvSpPr>
            <p:nvPr/>
          </p:nvSpPr>
          <p:spPr bwMode="auto">
            <a:xfrm>
              <a:off x="6311" y="2887"/>
              <a:ext cx="1337" cy="792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7" name="Rectangle 8793"/>
            <p:cNvSpPr>
              <a:spLocks noChangeArrowheads="1"/>
            </p:cNvSpPr>
            <p:nvPr/>
          </p:nvSpPr>
          <p:spPr bwMode="auto">
            <a:xfrm>
              <a:off x="6389" y="2987"/>
              <a:ext cx="1182" cy="594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8" name="Line 8794"/>
            <p:cNvSpPr>
              <a:spLocks noChangeShapeType="1"/>
            </p:cNvSpPr>
            <p:nvPr/>
          </p:nvSpPr>
          <p:spPr bwMode="auto">
            <a:xfrm>
              <a:off x="6311" y="2887"/>
              <a:ext cx="78" cy="100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299" name="Line 8795"/>
            <p:cNvSpPr>
              <a:spLocks noChangeShapeType="1"/>
            </p:cNvSpPr>
            <p:nvPr/>
          </p:nvSpPr>
          <p:spPr bwMode="auto">
            <a:xfrm flipV="1">
              <a:off x="6311" y="3581"/>
              <a:ext cx="78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0" name="Line 8796"/>
            <p:cNvSpPr>
              <a:spLocks noChangeShapeType="1"/>
            </p:cNvSpPr>
            <p:nvPr/>
          </p:nvSpPr>
          <p:spPr bwMode="auto">
            <a:xfrm flipH="1" flipV="1">
              <a:off x="7571" y="3581"/>
              <a:ext cx="77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1" name="Line 8797"/>
            <p:cNvSpPr>
              <a:spLocks noChangeShapeType="1"/>
            </p:cNvSpPr>
            <p:nvPr/>
          </p:nvSpPr>
          <p:spPr bwMode="auto">
            <a:xfrm flipH="1">
              <a:off x="7571" y="2887"/>
              <a:ext cx="77" cy="100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2" name="Freeform 8798"/>
            <p:cNvSpPr>
              <a:spLocks/>
            </p:cNvSpPr>
            <p:nvPr/>
          </p:nvSpPr>
          <p:spPr bwMode="auto">
            <a:xfrm>
              <a:off x="6311" y="2887"/>
              <a:ext cx="1337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100"/>
                </a:cxn>
                <a:cxn ang="0">
                  <a:pos x="1260" y="100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100">
                  <a:moveTo>
                    <a:pt x="0" y="0"/>
                  </a:moveTo>
                  <a:lnTo>
                    <a:pt x="78" y="100"/>
                  </a:lnTo>
                  <a:lnTo>
                    <a:pt x="1260" y="100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3" name="Freeform 8799"/>
            <p:cNvSpPr>
              <a:spLocks/>
            </p:cNvSpPr>
            <p:nvPr/>
          </p:nvSpPr>
          <p:spPr bwMode="auto">
            <a:xfrm>
              <a:off x="6311" y="2887"/>
              <a:ext cx="1337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100"/>
                </a:cxn>
                <a:cxn ang="0">
                  <a:pos x="1260" y="100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100">
                  <a:moveTo>
                    <a:pt x="0" y="0"/>
                  </a:moveTo>
                  <a:lnTo>
                    <a:pt x="78" y="100"/>
                  </a:lnTo>
                  <a:lnTo>
                    <a:pt x="1260" y="100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4" name="Freeform 8800"/>
            <p:cNvSpPr>
              <a:spLocks/>
            </p:cNvSpPr>
            <p:nvPr/>
          </p:nvSpPr>
          <p:spPr bwMode="auto">
            <a:xfrm>
              <a:off x="6311" y="2887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4"/>
                </a:cxn>
                <a:cxn ang="0">
                  <a:pos x="78" y="100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4"/>
                  </a:lnTo>
                  <a:lnTo>
                    <a:pt x="78" y="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5" name="Freeform 8801"/>
            <p:cNvSpPr>
              <a:spLocks/>
            </p:cNvSpPr>
            <p:nvPr/>
          </p:nvSpPr>
          <p:spPr bwMode="auto">
            <a:xfrm>
              <a:off x="6311" y="2887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4"/>
                </a:cxn>
                <a:cxn ang="0">
                  <a:pos x="78" y="100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4"/>
                  </a:lnTo>
                  <a:lnTo>
                    <a:pt x="78" y="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6" name="Freeform 8802"/>
            <p:cNvSpPr>
              <a:spLocks/>
            </p:cNvSpPr>
            <p:nvPr/>
          </p:nvSpPr>
          <p:spPr bwMode="auto">
            <a:xfrm>
              <a:off x="6311" y="3581"/>
              <a:ext cx="1337" cy="98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1337" y="98"/>
                </a:cxn>
                <a:cxn ang="0">
                  <a:pos x="1260" y="0"/>
                </a:cxn>
                <a:cxn ang="0">
                  <a:pos x="78" y="0"/>
                </a:cxn>
                <a:cxn ang="0">
                  <a:pos x="0" y="98"/>
                </a:cxn>
              </a:cxnLst>
              <a:rect l="0" t="0" r="r" b="b"/>
              <a:pathLst>
                <a:path w="1337" h="98">
                  <a:moveTo>
                    <a:pt x="0" y="98"/>
                  </a:moveTo>
                  <a:lnTo>
                    <a:pt x="1337" y="98"/>
                  </a:lnTo>
                  <a:lnTo>
                    <a:pt x="1260" y="0"/>
                  </a:lnTo>
                  <a:lnTo>
                    <a:pt x="78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7" name="Freeform 8803"/>
            <p:cNvSpPr>
              <a:spLocks/>
            </p:cNvSpPr>
            <p:nvPr/>
          </p:nvSpPr>
          <p:spPr bwMode="auto">
            <a:xfrm>
              <a:off x="6311" y="3581"/>
              <a:ext cx="1337" cy="98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1337" y="98"/>
                </a:cxn>
                <a:cxn ang="0">
                  <a:pos x="1260" y="0"/>
                </a:cxn>
                <a:cxn ang="0">
                  <a:pos x="78" y="0"/>
                </a:cxn>
                <a:cxn ang="0">
                  <a:pos x="0" y="98"/>
                </a:cxn>
              </a:cxnLst>
              <a:rect l="0" t="0" r="r" b="b"/>
              <a:pathLst>
                <a:path w="1337" h="98">
                  <a:moveTo>
                    <a:pt x="0" y="98"/>
                  </a:moveTo>
                  <a:lnTo>
                    <a:pt x="1337" y="98"/>
                  </a:lnTo>
                  <a:lnTo>
                    <a:pt x="1260" y="0"/>
                  </a:lnTo>
                  <a:lnTo>
                    <a:pt x="78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8" name="Freeform 8804"/>
            <p:cNvSpPr>
              <a:spLocks/>
            </p:cNvSpPr>
            <p:nvPr/>
          </p:nvSpPr>
          <p:spPr bwMode="auto">
            <a:xfrm>
              <a:off x="7571" y="2887"/>
              <a:ext cx="77" cy="792"/>
            </a:xfrm>
            <a:custGeom>
              <a:avLst/>
              <a:gdLst/>
              <a:ahLst/>
              <a:cxnLst>
                <a:cxn ang="0">
                  <a:pos x="77" y="792"/>
                </a:cxn>
                <a:cxn ang="0">
                  <a:pos x="77" y="0"/>
                </a:cxn>
                <a:cxn ang="0">
                  <a:pos x="0" y="100"/>
                </a:cxn>
                <a:cxn ang="0">
                  <a:pos x="0" y="694"/>
                </a:cxn>
                <a:cxn ang="0">
                  <a:pos x="77" y="792"/>
                </a:cxn>
              </a:cxnLst>
              <a:rect l="0" t="0" r="r" b="b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4"/>
                  </a:lnTo>
                  <a:lnTo>
                    <a:pt x="77" y="7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09" name="Freeform 8805"/>
            <p:cNvSpPr>
              <a:spLocks/>
            </p:cNvSpPr>
            <p:nvPr/>
          </p:nvSpPr>
          <p:spPr bwMode="auto">
            <a:xfrm>
              <a:off x="7571" y="2887"/>
              <a:ext cx="77" cy="792"/>
            </a:xfrm>
            <a:custGeom>
              <a:avLst/>
              <a:gdLst/>
              <a:ahLst/>
              <a:cxnLst>
                <a:cxn ang="0">
                  <a:pos x="77" y="792"/>
                </a:cxn>
                <a:cxn ang="0">
                  <a:pos x="77" y="0"/>
                </a:cxn>
                <a:cxn ang="0">
                  <a:pos x="0" y="100"/>
                </a:cxn>
                <a:cxn ang="0">
                  <a:pos x="0" y="694"/>
                </a:cxn>
                <a:cxn ang="0">
                  <a:pos x="77" y="792"/>
                </a:cxn>
              </a:cxnLst>
              <a:rect l="0" t="0" r="r" b="b"/>
              <a:pathLst>
                <a:path w="77" h="792">
                  <a:moveTo>
                    <a:pt x="77" y="792"/>
                  </a:moveTo>
                  <a:lnTo>
                    <a:pt x="77" y="0"/>
                  </a:lnTo>
                  <a:lnTo>
                    <a:pt x="0" y="100"/>
                  </a:lnTo>
                  <a:lnTo>
                    <a:pt x="0" y="694"/>
                  </a:lnTo>
                  <a:lnTo>
                    <a:pt x="77" y="792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0" name="Rectangle 8806"/>
            <p:cNvSpPr>
              <a:spLocks noChangeArrowheads="1"/>
            </p:cNvSpPr>
            <p:nvPr/>
          </p:nvSpPr>
          <p:spPr bwMode="auto">
            <a:xfrm>
              <a:off x="6311" y="2887"/>
              <a:ext cx="1337" cy="792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1" name="Rectangle 8807"/>
            <p:cNvSpPr>
              <a:spLocks noChangeArrowheads="1"/>
            </p:cNvSpPr>
            <p:nvPr/>
          </p:nvSpPr>
          <p:spPr bwMode="auto">
            <a:xfrm>
              <a:off x="6389" y="2987"/>
              <a:ext cx="1182" cy="594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2" name="Line 8808"/>
            <p:cNvSpPr>
              <a:spLocks noChangeShapeType="1"/>
            </p:cNvSpPr>
            <p:nvPr/>
          </p:nvSpPr>
          <p:spPr bwMode="auto">
            <a:xfrm>
              <a:off x="6311" y="2887"/>
              <a:ext cx="78" cy="100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3" name="Line 8809"/>
            <p:cNvSpPr>
              <a:spLocks noChangeShapeType="1"/>
            </p:cNvSpPr>
            <p:nvPr/>
          </p:nvSpPr>
          <p:spPr bwMode="auto">
            <a:xfrm flipV="1">
              <a:off x="6311" y="3581"/>
              <a:ext cx="78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4" name="Line 8810"/>
            <p:cNvSpPr>
              <a:spLocks noChangeShapeType="1"/>
            </p:cNvSpPr>
            <p:nvPr/>
          </p:nvSpPr>
          <p:spPr bwMode="auto">
            <a:xfrm flipH="1" flipV="1">
              <a:off x="7571" y="3581"/>
              <a:ext cx="77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5" name="Line 8811"/>
            <p:cNvSpPr>
              <a:spLocks noChangeShapeType="1"/>
            </p:cNvSpPr>
            <p:nvPr/>
          </p:nvSpPr>
          <p:spPr bwMode="auto">
            <a:xfrm flipH="1">
              <a:off x="7571" y="2887"/>
              <a:ext cx="77" cy="100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6" name="Rectangle 8812"/>
            <p:cNvSpPr>
              <a:spLocks noChangeArrowheads="1"/>
            </p:cNvSpPr>
            <p:nvPr/>
          </p:nvSpPr>
          <p:spPr bwMode="auto">
            <a:xfrm>
              <a:off x="6492" y="3162"/>
              <a:ext cx="942" cy="15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1000"/>
                </a:spcAft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Arial" pitchFamily="34" charset="0"/>
                </a:rPr>
                <a:t>Procurement</a:t>
              </a:r>
              <a:endParaRPr lang="en-US" sz="2000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7" name="Rectangle 8813"/>
            <p:cNvSpPr>
              <a:spLocks noChangeArrowheads="1"/>
            </p:cNvSpPr>
            <p:nvPr/>
          </p:nvSpPr>
          <p:spPr bwMode="auto">
            <a:xfrm>
              <a:off x="6325" y="4017"/>
              <a:ext cx="18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8" name="Rectangle 8814"/>
            <p:cNvSpPr>
              <a:spLocks noChangeArrowheads="1"/>
            </p:cNvSpPr>
            <p:nvPr/>
          </p:nvSpPr>
          <p:spPr bwMode="auto">
            <a:xfrm>
              <a:off x="634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19" name="Rectangle 8815"/>
            <p:cNvSpPr>
              <a:spLocks noChangeArrowheads="1"/>
            </p:cNvSpPr>
            <p:nvPr/>
          </p:nvSpPr>
          <p:spPr bwMode="auto">
            <a:xfrm>
              <a:off x="6352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0" name="Rectangle 8816"/>
            <p:cNvSpPr>
              <a:spLocks noChangeArrowheads="1"/>
            </p:cNvSpPr>
            <p:nvPr/>
          </p:nvSpPr>
          <p:spPr bwMode="auto">
            <a:xfrm>
              <a:off x="636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1" name="Rectangle 8817"/>
            <p:cNvSpPr>
              <a:spLocks noChangeArrowheads="1"/>
            </p:cNvSpPr>
            <p:nvPr/>
          </p:nvSpPr>
          <p:spPr bwMode="auto">
            <a:xfrm>
              <a:off x="637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2" name="Rectangle 8818"/>
            <p:cNvSpPr>
              <a:spLocks noChangeArrowheads="1"/>
            </p:cNvSpPr>
            <p:nvPr/>
          </p:nvSpPr>
          <p:spPr bwMode="auto">
            <a:xfrm>
              <a:off x="6380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3" name="Rectangle 8819"/>
            <p:cNvSpPr>
              <a:spLocks noChangeArrowheads="1"/>
            </p:cNvSpPr>
            <p:nvPr/>
          </p:nvSpPr>
          <p:spPr bwMode="auto">
            <a:xfrm>
              <a:off x="639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4" name="Rectangle 8820"/>
            <p:cNvSpPr>
              <a:spLocks noChangeArrowheads="1"/>
            </p:cNvSpPr>
            <p:nvPr/>
          </p:nvSpPr>
          <p:spPr bwMode="auto">
            <a:xfrm>
              <a:off x="639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5" name="Rectangle 8821"/>
            <p:cNvSpPr>
              <a:spLocks noChangeArrowheads="1"/>
            </p:cNvSpPr>
            <p:nvPr/>
          </p:nvSpPr>
          <p:spPr bwMode="auto">
            <a:xfrm>
              <a:off x="6408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6" name="Rectangle 8822"/>
            <p:cNvSpPr>
              <a:spLocks noChangeArrowheads="1"/>
            </p:cNvSpPr>
            <p:nvPr/>
          </p:nvSpPr>
          <p:spPr bwMode="auto">
            <a:xfrm>
              <a:off x="641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7" name="Rectangle 8823"/>
            <p:cNvSpPr>
              <a:spLocks noChangeArrowheads="1"/>
            </p:cNvSpPr>
            <p:nvPr/>
          </p:nvSpPr>
          <p:spPr bwMode="auto">
            <a:xfrm>
              <a:off x="642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8" name="Rectangle 8824"/>
            <p:cNvSpPr>
              <a:spLocks noChangeArrowheads="1"/>
            </p:cNvSpPr>
            <p:nvPr/>
          </p:nvSpPr>
          <p:spPr bwMode="auto">
            <a:xfrm>
              <a:off x="643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29" name="Rectangle 8825"/>
            <p:cNvSpPr>
              <a:spLocks noChangeArrowheads="1"/>
            </p:cNvSpPr>
            <p:nvPr/>
          </p:nvSpPr>
          <p:spPr bwMode="auto">
            <a:xfrm>
              <a:off x="6445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0" name="Rectangle 8826"/>
            <p:cNvSpPr>
              <a:spLocks noChangeArrowheads="1"/>
            </p:cNvSpPr>
            <p:nvPr/>
          </p:nvSpPr>
          <p:spPr bwMode="auto">
            <a:xfrm>
              <a:off x="645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1" name="Rectangle 8827"/>
            <p:cNvSpPr>
              <a:spLocks noChangeArrowheads="1"/>
            </p:cNvSpPr>
            <p:nvPr/>
          </p:nvSpPr>
          <p:spPr bwMode="auto">
            <a:xfrm>
              <a:off x="646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2" name="Rectangle 8828"/>
            <p:cNvSpPr>
              <a:spLocks noChangeArrowheads="1"/>
            </p:cNvSpPr>
            <p:nvPr/>
          </p:nvSpPr>
          <p:spPr bwMode="auto">
            <a:xfrm>
              <a:off x="6473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3" name="Rectangle 8829"/>
            <p:cNvSpPr>
              <a:spLocks noChangeArrowheads="1"/>
            </p:cNvSpPr>
            <p:nvPr/>
          </p:nvSpPr>
          <p:spPr bwMode="auto">
            <a:xfrm>
              <a:off x="648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4" name="Rectangle 8830"/>
            <p:cNvSpPr>
              <a:spLocks noChangeArrowheads="1"/>
            </p:cNvSpPr>
            <p:nvPr/>
          </p:nvSpPr>
          <p:spPr bwMode="auto">
            <a:xfrm>
              <a:off x="649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5" name="Rectangle 8831"/>
            <p:cNvSpPr>
              <a:spLocks noChangeArrowheads="1"/>
            </p:cNvSpPr>
            <p:nvPr/>
          </p:nvSpPr>
          <p:spPr bwMode="auto">
            <a:xfrm>
              <a:off x="650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6" name="Rectangle 8832"/>
            <p:cNvSpPr>
              <a:spLocks noChangeArrowheads="1"/>
            </p:cNvSpPr>
            <p:nvPr/>
          </p:nvSpPr>
          <p:spPr bwMode="auto">
            <a:xfrm>
              <a:off x="651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7" name="Rectangle 8833"/>
            <p:cNvSpPr>
              <a:spLocks noChangeArrowheads="1"/>
            </p:cNvSpPr>
            <p:nvPr/>
          </p:nvSpPr>
          <p:spPr bwMode="auto">
            <a:xfrm>
              <a:off x="652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8" name="Rectangle 8834"/>
            <p:cNvSpPr>
              <a:spLocks noChangeArrowheads="1"/>
            </p:cNvSpPr>
            <p:nvPr/>
          </p:nvSpPr>
          <p:spPr bwMode="auto">
            <a:xfrm>
              <a:off x="652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39" name="Rectangle 8835"/>
            <p:cNvSpPr>
              <a:spLocks noChangeArrowheads="1"/>
            </p:cNvSpPr>
            <p:nvPr/>
          </p:nvSpPr>
          <p:spPr bwMode="auto">
            <a:xfrm>
              <a:off x="6538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0" name="Rectangle 8836"/>
            <p:cNvSpPr>
              <a:spLocks noChangeArrowheads="1"/>
            </p:cNvSpPr>
            <p:nvPr/>
          </p:nvSpPr>
          <p:spPr bwMode="auto">
            <a:xfrm>
              <a:off x="654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1" name="Rectangle 8837"/>
            <p:cNvSpPr>
              <a:spLocks noChangeArrowheads="1"/>
            </p:cNvSpPr>
            <p:nvPr/>
          </p:nvSpPr>
          <p:spPr bwMode="auto">
            <a:xfrm>
              <a:off x="655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2" name="Rectangle 8838"/>
            <p:cNvSpPr>
              <a:spLocks noChangeArrowheads="1"/>
            </p:cNvSpPr>
            <p:nvPr/>
          </p:nvSpPr>
          <p:spPr bwMode="auto">
            <a:xfrm>
              <a:off x="6566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3" name="Rectangle 8839"/>
            <p:cNvSpPr>
              <a:spLocks noChangeArrowheads="1"/>
            </p:cNvSpPr>
            <p:nvPr/>
          </p:nvSpPr>
          <p:spPr bwMode="auto">
            <a:xfrm>
              <a:off x="657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4" name="Rectangle 8840"/>
            <p:cNvSpPr>
              <a:spLocks noChangeArrowheads="1"/>
            </p:cNvSpPr>
            <p:nvPr/>
          </p:nvSpPr>
          <p:spPr bwMode="auto">
            <a:xfrm>
              <a:off x="658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5" name="Rectangle 8841"/>
            <p:cNvSpPr>
              <a:spLocks noChangeArrowheads="1"/>
            </p:cNvSpPr>
            <p:nvPr/>
          </p:nvSpPr>
          <p:spPr bwMode="auto">
            <a:xfrm>
              <a:off x="6594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6" name="Rectangle 8842"/>
            <p:cNvSpPr>
              <a:spLocks noChangeArrowheads="1"/>
            </p:cNvSpPr>
            <p:nvPr/>
          </p:nvSpPr>
          <p:spPr bwMode="auto">
            <a:xfrm>
              <a:off x="660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7" name="Rectangle 8843"/>
            <p:cNvSpPr>
              <a:spLocks noChangeArrowheads="1"/>
            </p:cNvSpPr>
            <p:nvPr/>
          </p:nvSpPr>
          <p:spPr bwMode="auto">
            <a:xfrm>
              <a:off x="661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8" name="Rectangle 8844"/>
            <p:cNvSpPr>
              <a:spLocks noChangeArrowheads="1"/>
            </p:cNvSpPr>
            <p:nvPr/>
          </p:nvSpPr>
          <p:spPr bwMode="auto">
            <a:xfrm>
              <a:off x="662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49" name="Rectangle 8845"/>
            <p:cNvSpPr>
              <a:spLocks noChangeArrowheads="1"/>
            </p:cNvSpPr>
            <p:nvPr/>
          </p:nvSpPr>
          <p:spPr bwMode="auto">
            <a:xfrm>
              <a:off x="663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0" name="Rectangle 8846"/>
            <p:cNvSpPr>
              <a:spLocks noChangeArrowheads="1"/>
            </p:cNvSpPr>
            <p:nvPr/>
          </p:nvSpPr>
          <p:spPr bwMode="auto">
            <a:xfrm>
              <a:off x="664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1" name="Rectangle 8847"/>
            <p:cNvSpPr>
              <a:spLocks noChangeArrowheads="1"/>
            </p:cNvSpPr>
            <p:nvPr/>
          </p:nvSpPr>
          <p:spPr bwMode="auto">
            <a:xfrm>
              <a:off x="665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2" name="Rectangle 8848"/>
            <p:cNvSpPr>
              <a:spLocks noChangeArrowheads="1"/>
            </p:cNvSpPr>
            <p:nvPr/>
          </p:nvSpPr>
          <p:spPr bwMode="auto">
            <a:xfrm>
              <a:off x="6659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3" name="Rectangle 8849"/>
            <p:cNvSpPr>
              <a:spLocks noChangeArrowheads="1"/>
            </p:cNvSpPr>
            <p:nvPr/>
          </p:nvSpPr>
          <p:spPr bwMode="auto">
            <a:xfrm>
              <a:off x="666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4" name="Rectangle 8850"/>
            <p:cNvSpPr>
              <a:spLocks noChangeArrowheads="1"/>
            </p:cNvSpPr>
            <p:nvPr/>
          </p:nvSpPr>
          <p:spPr bwMode="auto">
            <a:xfrm>
              <a:off x="667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5" name="Rectangle 8851"/>
            <p:cNvSpPr>
              <a:spLocks noChangeArrowheads="1"/>
            </p:cNvSpPr>
            <p:nvPr/>
          </p:nvSpPr>
          <p:spPr bwMode="auto">
            <a:xfrm>
              <a:off x="6687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6" name="Rectangle 8852"/>
            <p:cNvSpPr>
              <a:spLocks noChangeArrowheads="1"/>
            </p:cNvSpPr>
            <p:nvPr/>
          </p:nvSpPr>
          <p:spPr bwMode="auto">
            <a:xfrm>
              <a:off x="669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7" name="Rectangle 8853"/>
            <p:cNvSpPr>
              <a:spLocks noChangeArrowheads="1"/>
            </p:cNvSpPr>
            <p:nvPr/>
          </p:nvSpPr>
          <p:spPr bwMode="auto">
            <a:xfrm>
              <a:off x="670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8" name="Rectangle 8854"/>
            <p:cNvSpPr>
              <a:spLocks noChangeArrowheads="1"/>
            </p:cNvSpPr>
            <p:nvPr/>
          </p:nvSpPr>
          <p:spPr bwMode="auto">
            <a:xfrm>
              <a:off x="6715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59" name="Rectangle 8855"/>
            <p:cNvSpPr>
              <a:spLocks noChangeArrowheads="1"/>
            </p:cNvSpPr>
            <p:nvPr/>
          </p:nvSpPr>
          <p:spPr bwMode="auto">
            <a:xfrm>
              <a:off x="672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0" name="Rectangle 8856"/>
            <p:cNvSpPr>
              <a:spLocks noChangeArrowheads="1"/>
            </p:cNvSpPr>
            <p:nvPr/>
          </p:nvSpPr>
          <p:spPr bwMode="auto">
            <a:xfrm>
              <a:off x="673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1" name="Rectangle 8857"/>
            <p:cNvSpPr>
              <a:spLocks noChangeArrowheads="1"/>
            </p:cNvSpPr>
            <p:nvPr/>
          </p:nvSpPr>
          <p:spPr bwMode="auto">
            <a:xfrm>
              <a:off x="674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2" name="Rectangle 8858"/>
            <p:cNvSpPr>
              <a:spLocks noChangeArrowheads="1"/>
            </p:cNvSpPr>
            <p:nvPr/>
          </p:nvSpPr>
          <p:spPr bwMode="auto">
            <a:xfrm>
              <a:off x="6752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3" name="Rectangle 8859"/>
            <p:cNvSpPr>
              <a:spLocks noChangeArrowheads="1"/>
            </p:cNvSpPr>
            <p:nvPr/>
          </p:nvSpPr>
          <p:spPr bwMode="auto">
            <a:xfrm>
              <a:off x="676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4" name="Rectangle 8860"/>
            <p:cNvSpPr>
              <a:spLocks noChangeArrowheads="1"/>
            </p:cNvSpPr>
            <p:nvPr/>
          </p:nvSpPr>
          <p:spPr bwMode="auto">
            <a:xfrm>
              <a:off x="677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5" name="Rectangle 8861"/>
            <p:cNvSpPr>
              <a:spLocks noChangeArrowheads="1"/>
            </p:cNvSpPr>
            <p:nvPr/>
          </p:nvSpPr>
          <p:spPr bwMode="auto">
            <a:xfrm>
              <a:off x="6780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6" name="Rectangle 8862"/>
            <p:cNvSpPr>
              <a:spLocks noChangeArrowheads="1"/>
            </p:cNvSpPr>
            <p:nvPr/>
          </p:nvSpPr>
          <p:spPr bwMode="auto">
            <a:xfrm>
              <a:off x="679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7" name="Rectangle 8863"/>
            <p:cNvSpPr>
              <a:spLocks noChangeArrowheads="1"/>
            </p:cNvSpPr>
            <p:nvPr/>
          </p:nvSpPr>
          <p:spPr bwMode="auto">
            <a:xfrm>
              <a:off x="679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8" name="Rectangle 8864"/>
            <p:cNvSpPr>
              <a:spLocks noChangeArrowheads="1"/>
            </p:cNvSpPr>
            <p:nvPr/>
          </p:nvSpPr>
          <p:spPr bwMode="auto">
            <a:xfrm>
              <a:off x="6808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69" name="Rectangle 8865"/>
            <p:cNvSpPr>
              <a:spLocks noChangeArrowheads="1"/>
            </p:cNvSpPr>
            <p:nvPr/>
          </p:nvSpPr>
          <p:spPr bwMode="auto">
            <a:xfrm>
              <a:off x="681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0" name="Rectangle 8866"/>
            <p:cNvSpPr>
              <a:spLocks noChangeArrowheads="1"/>
            </p:cNvSpPr>
            <p:nvPr/>
          </p:nvSpPr>
          <p:spPr bwMode="auto">
            <a:xfrm>
              <a:off x="682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1" name="Rectangle 8867"/>
            <p:cNvSpPr>
              <a:spLocks noChangeArrowheads="1"/>
            </p:cNvSpPr>
            <p:nvPr/>
          </p:nvSpPr>
          <p:spPr bwMode="auto">
            <a:xfrm>
              <a:off x="683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2" name="Rectangle 8868"/>
            <p:cNvSpPr>
              <a:spLocks noChangeArrowheads="1"/>
            </p:cNvSpPr>
            <p:nvPr/>
          </p:nvSpPr>
          <p:spPr bwMode="auto">
            <a:xfrm>
              <a:off x="6845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3" name="Rectangle 8869"/>
            <p:cNvSpPr>
              <a:spLocks noChangeArrowheads="1"/>
            </p:cNvSpPr>
            <p:nvPr/>
          </p:nvSpPr>
          <p:spPr bwMode="auto">
            <a:xfrm>
              <a:off x="685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4" name="Rectangle 8870"/>
            <p:cNvSpPr>
              <a:spLocks noChangeArrowheads="1"/>
            </p:cNvSpPr>
            <p:nvPr/>
          </p:nvSpPr>
          <p:spPr bwMode="auto">
            <a:xfrm>
              <a:off x="686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5" name="Rectangle 8871"/>
            <p:cNvSpPr>
              <a:spLocks noChangeArrowheads="1"/>
            </p:cNvSpPr>
            <p:nvPr/>
          </p:nvSpPr>
          <p:spPr bwMode="auto">
            <a:xfrm>
              <a:off x="6873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6" name="Rectangle 8872"/>
            <p:cNvSpPr>
              <a:spLocks noChangeArrowheads="1"/>
            </p:cNvSpPr>
            <p:nvPr/>
          </p:nvSpPr>
          <p:spPr bwMode="auto">
            <a:xfrm>
              <a:off x="688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7" name="Rectangle 8873"/>
            <p:cNvSpPr>
              <a:spLocks noChangeArrowheads="1"/>
            </p:cNvSpPr>
            <p:nvPr/>
          </p:nvSpPr>
          <p:spPr bwMode="auto">
            <a:xfrm>
              <a:off x="689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8" name="Rectangle 8874"/>
            <p:cNvSpPr>
              <a:spLocks noChangeArrowheads="1"/>
            </p:cNvSpPr>
            <p:nvPr/>
          </p:nvSpPr>
          <p:spPr bwMode="auto">
            <a:xfrm>
              <a:off x="690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79" name="Rectangle 8875"/>
            <p:cNvSpPr>
              <a:spLocks noChangeArrowheads="1"/>
            </p:cNvSpPr>
            <p:nvPr/>
          </p:nvSpPr>
          <p:spPr bwMode="auto">
            <a:xfrm>
              <a:off x="691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0" name="Rectangle 8876"/>
            <p:cNvSpPr>
              <a:spLocks noChangeArrowheads="1"/>
            </p:cNvSpPr>
            <p:nvPr/>
          </p:nvSpPr>
          <p:spPr bwMode="auto">
            <a:xfrm>
              <a:off x="692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1" name="Rectangle 8877"/>
            <p:cNvSpPr>
              <a:spLocks noChangeArrowheads="1"/>
            </p:cNvSpPr>
            <p:nvPr/>
          </p:nvSpPr>
          <p:spPr bwMode="auto">
            <a:xfrm>
              <a:off x="692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2" name="Rectangle 8878"/>
            <p:cNvSpPr>
              <a:spLocks noChangeArrowheads="1"/>
            </p:cNvSpPr>
            <p:nvPr/>
          </p:nvSpPr>
          <p:spPr bwMode="auto">
            <a:xfrm>
              <a:off x="6938" y="4017"/>
              <a:ext cx="1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3" name="Rectangle 8879"/>
            <p:cNvSpPr>
              <a:spLocks noChangeArrowheads="1"/>
            </p:cNvSpPr>
            <p:nvPr/>
          </p:nvSpPr>
          <p:spPr bwMode="auto">
            <a:xfrm>
              <a:off x="695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4" name="Rectangle 8880"/>
            <p:cNvSpPr>
              <a:spLocks noChangeArrowheads="1"/>
            </p:cNvSpPr>
            <p:nvPr/>
          </p:nvSpPr>
          <p:spPr bwMode="auto">
            <a:xfrm>
              <a:off x="6966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5" name="Rectangle 8881"/>
            <p:cNvSpPr>
              <a:spLocks noChangeArrowheads="1"/>
            </p:cNvSpPr>
            <p:nvPr/>
          </p:nvSpPr>
          <p:spPr bwMode="auto">
            <a:xfrm>
              <a:off x="697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6" name="Rectangle 8882"/>
            <p:cNvSpPr>
              <a:spLocks noChangeArrowheads="1"/>
            </p:cNvSpPr>
            <p:nvPr/>
          </p:nvSpPr>
          <p:spPr bwMode="auto">
            <a:xfrm>
              <a:off x="698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7" name="Rectangle 8883"/>
            <p:cNvSpPr>
              <a:spLocks noChangeArrowheads="1"/>
            </p:cNvSpPr>
            <p:nvPr/>
          </p:nvSpPr>
          <p:spPr bwMode="auto">
            <a:xfrm>
              <a:off x="6994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8" name="Rectangle 8884"/>
            <p:cNvSpPr>
              <a:spLocks noChangeArrowheads="1"/>
            </p:cNvSpPr>
            <p:nvPr/>
          </p:nvSpPr>
          <p:spPr bwMode="auto">
            <a:xfrm>
              <a:off x="700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89" name="Rectangle 8885"/>
            <p:cNvSpPr>
              <a:spLocks noChangeArrowheads="1"/>
            </p:cNvSpPr>
            <p:nvPr/>
          </p:nvSpPr>
          <p:spPr bwMode="auto">
            <a:xfrm>
              <a:off x="701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0" name="Rectangle 8886"/>
            <p:cNvSpPr>
              <a:spLocks noChangeArrowheads="1"/>
            </p:cNvSpPr>
            <p:nvPr/>
          </p:nvSpPr>
          <p:spPr bwMode="auto">
            <a:xfrm>
              <a:off x="702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1" name="Rectangle 8887"/>
            <p:cNvSpPr>
              <a:spLocks noChangeArrowheads="1"/>
            </p:cNvSpPr>
            <p:nvPr/>
          </p:nvSpPr>
          <p:spPr bwMode="auto">
            <a:xfrm>
              <a:off x="703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2" name="Rectangle 8888"/>
            <p:cNvSpPr>
              <a:spLocks noChangeArrowheads="1"/>
            </p:cNvSpPr>
            <p:nvPr/>
          </p:nvSpPr>
          <p:spPr bwMode="auto">
            <a:xfrm>
              <a:off x="704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3" name="Rectangle 8889"/>
            <p:cNvSpPr>
              <a:spLocks noChangeArrowheads="1"/>
            </p:cNvSpPr>
            <p:nvPr/>
          </p:nvSpPr>
          <p:spPr bwMode="auto">
            <a:xfrm>
              <a:off x="705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4" name="Rectangle 8890"/>
            <p:cNvSpPr>
              <a:spLocks noChangeArrowheads="1"/>
            </p:cNvSpPr>
            <p:nvPr/>
          </p:nvSpPr>
          <p:spPr bwMode="auto">
            <a:xfrm>
              <a:off x="7059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5" name="Rectangle 8891"/>
            <p:cNvSpPr>
              <a:spLocks noChangeArrowheads="1"/>
            </p:cNvSpPr>
            <p:nvPr/>
          </p:nvSpPr>
          <p:spPr bwMode="auto">
            <a:xfrm>
              <a:off x="706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6" name="Rectangle 8892"/>
            <p:cNvSpPr>
              <a:spLocks noChangeArrowheads="1"/>
            </p:cNvSpPr>
            <p:nvPr/>
          </p:nvSpPr>
          <p:spPr bwMode="auto">
            <a:xfrm>
              <a:off x="707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7" name="Rectangle 8893"/>
            <p:cNvSpPr>
              <a:spLocks noChangeArrowheads="1"/>
            </p:cNvSpPr>
            <p:nvPr/>
          </p:nvSpPr>
          <p:spPr bwMode="auto">
            <a:xfrm>
              <a:off x="7087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8" name="Rectangle 8894"/>
            <p:cNvSpPr>
              <a:spLocks noChangeArrowheads="1"/>
            </p:cNvSpPr>
            <p:nvPr/>
          </p:nvSpPr>
          <p:spPr bwMode="auto">
            <a:xfrm>
              <a:off x="709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399" name="Rectangle 8895"/>
            <p:cNvSpPr>
              <a:spLocks noChangeArrowheads="1"/>
            </p:cNvSpPr>
            <p:nvPr/>
          </p:nvSpPr>
          <p:spPr bwMode="auto">
            <a:xfrm>
              <a:off x="710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0" name="Rectangle 8896"/>
            <p:cNvSpPr>
              <a:spLocks noChangeArrowheads="1"/>
            </p:cNvSpPr>
            <p:nvPr/>
          </p:nvSpPr>
          <p:spPr bwMode="auto">
            <a:xfrm>
              <a:off x="711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1" name="Rectangle 8897"/>
            <p:cNvSpPr>
              <a:spLocks noChangeArrowheads="1"/>
            </p:cNvSpPr>
            <p:nvPr/>
          </p:nvSpPr>
          <p:spPr bwMode="auto">
            <a:xfrm>
              <a:off x="7124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2" name="Rectangle 8898"/>
            <p:cNvSpPr>
              <a:spLocks noChangeArrowheads="1"/>
            </p:cNvSpPr>
            <p:nvPr/>
          </p:nvSpPr>
          <p:spPr bwMode="auto">
            <a:xfrm>
              <a:off x="713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3" name="Rectangle 8899"/>
            <p:cNvSpPr>
              <a:spLocks noChangeArrowheads="1"/>
            </p:cNvSpPr>
            <p:nvPr/>
          </p:nvSpPr>
          <p:spPr bwMode="auto">
            <a:xfrm>
              <a:off x="714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4" name="Rectangle 8900"/>
            <p:cNvSpPr>
              <a:spLocks noChangeArrowheads="1"/>
            </p:cNvSpPr>
            <p:nvPr/>
          </p:nvSpPr>
          <p:spPr bwMode="auto">
            <a:xfrm>
              <a:off x="7152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5" name="Rectangle 8901"/>
            <p:cNvSpPr>
              <a:spLocks noChangeArrowheads="1"/>
            </p:cNvSpPr>
            <p:nvPr/>
          </p:nvSpPr>
          <p:spPr bwMode="auto">
            <a:xfrm>
              <a:off x="716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6" name="Rectangle 8902"/>
            <p:cNvSpPr>
              <a:spLocks noChangeArrowheads="1"/>
            </p:cNvSpPr>
            <p:nvPr/>
          </p:nvSpPr>
          <p:spPr bwMode="auto">
            <a:xfrm>
              <a:off x="717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7" name="Rectangle 8903"/>
            <p:cNvSpPr>
              <a:spLocks noChangeArrowheads="1"/>
            </p:cNvSpPr>
            <p:nvPr/>
          </p:nvSpPr>
          <p:spPr bwMode="auto">
            <a:xfrm>
              <a:off x="7180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8" name="Rectangle 8904"/>
            <p:cNvSpPr>
              <a:spLocks noChangeArrowheads="1"/>
            </p:cNvSpPr>
            <p:nvPr/>
          </p:nvSpPr>
          <p:spPr bwMode="auto">
            <a:xfrm>
              <a:off x="719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09" name="Rectangle 8905"/>
            <p:cNvSpPr>
              <a:spLocks noChangeArrowheads="1"/>
            </p:cNvSpPr>
            <p:nvPr/>
          </p:nvSpPr>
          <p:spPr bwMode="auto">
            <a:xfrm>
              <a:off x="719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0" name="Rectangle 8906"/>
            <p:cNvSpPr>
              <a:spLocks noChangeArrowheads="1"/>
            </p:cNvSpPr>
            <p:nvPr/>
          </p:nvSpPr>
          <p:spPr bwMode="auto">
            <a:xfrm>
              <a:off x="720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1" name="Rectangle 8907"/>
            <p:cNvSpPr>
              <a:spLocks noChangeArrowheads="1"/>
            </p:cNvSpPr>
            <p:nvPr/>
          </p:nvSpPr>
          <p:spPr bwMode="auto">
            <a:xfrm>
              <a:off x="7217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2" name="Rectangle 8908"/>
            <p:cNvSpPr>
              <a:spLocks noChangeArrowheads="1"/>
            </p:cNvSpPr>
            <p:nvPr/>
          </p:nvSpPr>
          <p:spPr bwMode="auto">
            <a:xfrm>
              <a:off x="722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3" name="Rectangle 8909"/>
            <p:cNvSpPr>
              <a:spLocks noChangeArrowheads="1"/>
            </p:cNvSpPr>
            <p:nvPr/>
          </p:nvSpPr>
          <p:spPr bwMode="auto">
            <a:xfrm>
              <a:off x="723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4" name="Rectangle 8910"/>
            <p:cNvSpPr>
              <a:spLocks noChangeArrowheads="1"/>
            </p:cNvSpPr>
            <p:nvPr/>
          </p:nvSpPr>
          <p:spPr bwMode="auto">
            <a:xfrm>
              <a:off x="7245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5" name="Rectangle 8911"/>
            <p:cNvSpPr>
              <a:spLocks noChangeArrowheads="1"/>
            </p:cNvSpPr>
            <p:nvPr/>
          </p:nvSpPr>
          <p:spPr bwMode="auto">
            <a:xfrm>
              <a:off x="725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6" name="Rectangle 8912"/>
            <p:cNvSpPr>
              <a:spLocks noChangeArrowheads="1"/>
            </p:cNvSpPr>
            <p:nvPr/>
          </p:nvSpPr>
          <p:spPr bwMode="auto">
            <a:xfrm>
              <a:off x="726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7" name="Rectangle 8913"/>
            <p:cNvSpPr>
              <a:spLocks noChangeArrowheads="1"/>
            </p:cNvSpPr>
            <p:nvPr/>
          </p:nvSpPr>
          <p:spPr bwMode="auto">
            <a:xfrm>
              <a:off x="7273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8" name="Rectangle 8914"/>
            <p:cNvSpPr>
              <a:spLocks noChangeArrowheads="1"/>
            </p:cNvSpPr>
            <p:nvPr/>
          </p:nvSpPr>
          <p:spPr bwMode="auto">
            <a:xfrm>
              <a:off x="728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19" name="Rectangle 8915"/>
            <p:cNvSpPr>
              <a:spLocks noChangeArrowheads="1"/>
            </p:cNvSpPr>
            <p:nvPr/>
          </p:nvSpPr>
          <p:spPr bwMode="auto">
            <a:xfrm>
              <a:off x="729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20" name="Rectangle 8916"/>
            <p:cNvSpPr>
              <a:spLocks noChangeArrowheads="1"/>
            </p:cNvSpPr>
            <p:nvPr/>
          </p:nvSpPr>
          <p:spPr bwMode="auto">
            <a:xfrm>
              <a:off x="730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21" name="Rectangle 8917"/>
            <p:cNvSpPr>
              <a:spLocks noChangeArrowheads="1"/>
            </p:cNvSpPr>
            <p:nvPr/>
          </p:nvSpPr>
          <p:spPr bwMode="auto">
            <a:xfrm>
              <a:off x="7310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22" name="Rectangle 8918"/>
            <p:cNvSpPr>
              <a:spLocks noChangeArrowheads="1"/>
            </p:cNvSpPr>
            <p:nvPr/>
          </p:nvSpPr>
          <p:spPr bwMode="auto">
            <a:xfrm>
              <a:off x="732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24" name="Rectangle 8919"/>
            <p:cNvSpPr>
              <a:spLocks noChangeArrowheads="1"/>
            </p:cNvSpPr>
            <p:nvPr/>
          </p:nvSpPr>
          <p:spPr bwMode="auto">
            <a:xfrm>
              <a:off x="732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25" name="Rectangle 8920"/>
            <p:cNvSpPr>
              <a:spLocks noChangeArrowheads="1"/>
            </p:cNvSpPr>
            <p:nvPr/>
          </p:nvSpPr>
          <p:spPr bwMode="auto">
            <a:xfrm>
              <a:off x="7338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26" name="Rectangle 8921"/>
            <p:cNvSpPr>
              <a:spLocks noChangeArrowheads="1"/>
            </p:cNvSpPr>
            <p:nvPr/>
          </p:nvSpPr>
          <p:spPr bwMode="auto">
            <a:xfrm>
              <a:off x="734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27" name="Rectangle 8922"/>
            <p:cNvSpPr>
              <a:spLocks noChangeArrowheads="1"/>
            </p:cNvSpPr>
            <p:nvPr/>
          </p:nvSpPr>
          <p:spPr bwMode="auto">
            <a:xfrm>
              <a:off x="735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28" name="Rectangle 8923"/>
            <p:cNvSpPr>
              <a:spLocks noChangeArrowheads="1"/>
            </p:cNvSpPr>
            <p:nvPr/>
          </p:nvSpPr>
          <p:spPr bwMode="auto">
            <a:xfrm>
              <a:off x="7366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29" name="Rectangle 8924"/>
            <p:cNvSpPr>
              <a:spLocks noChangeArrowheads="1"/>
            </p:cNvSpPr>
            <p:nvPr/>
          </p:nvSpPr>
          <p:spPr bwMode="auto">
            <a:xfrm>
              <a:off x="737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0" name="Rectangle 8925"/>
            <p:cNvSpPr>
              <a:spLocks noChangeArrowheads="1"/>
            </p:cNvSpPr>
            <p:nvPr/>
          </p:nvSpPr>
          <p:spPr bwMode="auto">
            <a:xfrm>
              <a:off x="738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1" name="Rectangle 8926"/>
            <p:cNvSpPr>
              <a:spLocks noChangeArrowheads="1"/>
            </p:cNvSpPr>
            <p:nvPr/>
          </p:nvSpPr>
          <p:spPr bwMode="auto">
            <a:xfrm>
              <a:off x="739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2" name="Rectangle 8927"/>
            <p:cNvSpPr>
              <a:spLocks noChangeArrowheads="1"/>
            </p:cNvSpPr>
            <p:nvPr/>
          </p:nvSpPr>
          <p:spPr bwMode="auto">
            <a:xfrm>
              <a:off x="7403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3" name="Rectangle 8928"/>
            <p:cNvSpPr>
              <a:spLocks noChangeArrowheads="1"/>
            </p:cNvSpPr>
            <p:nvPr/>
          </p:nvSpPr>
          <p:spPr bwMode="auto">
            <a:xfrm>
              <a:off x="741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4" name="Rectangle 8929"/>
            <p:cNvSpPr>
              <a:spLocks noChangeArrowheads="1"/>
            </p:cNvSpPr>
            <p:nvPr/>
          </p:nvSpPr>
          <p:spPr bwMode="auto">
            <a:xfrm>
              <a:off x="7422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5" name="Rectangle 8930"/>
            <p:cNvSpPr>
              <a:spLocks noChangeArrowheads="1"/>
            </p:cNvSpPr>
            <p:nvPr/>
          </p:nvSpPr>
          <p:spPr bwMode="auto">
            <a:xfrm>
              <a:off x="7431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6" name="Rectangle 8931"/>
            <p:cNvSpPr>
              <a:spLocks noChangeArrowheads="1"/>
            </p:cNvSpPr>
            <p:nvPr/>
          </p:nvSpPr>
          <p:spPr bwMode="auto">
            <a:xfrm>
              <a:off x="7441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7" name="Rectangle 8932"/>
            <p:cNvSpPr>
              <a:spLocks noChangeArrowheads="1"/>
            </p:cNvSpPr>
            <p:nvPr/>
          </p:nvSpPr>
          <p:spPr bwMode="auto">
            <a:xfrm>
              <a:off x="7450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8" name="Rectangle 8933"/>
            <p:cNvSpPr>
              <a:spLocks noChangeArrowheads="1"/>
            </p:cNvSpPr>
            <p:nvPr/>
          </p:nvSpPr>
          <p:spPr bwMode="auto">
            <a:xfrm>
              <a:off x="7459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39" name="Rectangle 8934"/>
            <p:cNvSpPr>
              <a:spLocks noChangeArrowheads="1"/>
            </p:cNvSpPr>
            <p:nvPr/>
          </p:nvSpPr>
          <p:spPr bwMode="auto">
            <a:xfrm>
              <a:off x="7469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0" name="Rectangle 8935"/>
            <p:cNvSpPr>
              <a:spLocks noChangeArrowheads="1"/>
            </p:cNvSpPr>
            <p:nvPr/>
          </p:nvSpPr>
          <p:spPr bwMode="auto">
            <a:xfrm>
              <a:off x="7478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1" name="Rectangle 8936"/>
            <p:cNvSpPr>
              <a:spLocks noChangeArrowheads="1"/>
            </p:cNvSpPr>
            <p:nvPr/>
          </p:nvSpPr>
          <p:spPr bwMode="auto">
            <a:xfrm>
              <a:off x="7487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2" name="Rectangle 8937"/>
            <p:cNvSpPr>
              <a:spLocks noChangeArrowheads="1"/>
            </p:cNvSpPr>
            <p:nvPr/>
          </p:nvSpPr>
          <p:spPr bwMode="auto">
            <a:xfrm>
              <a:off x="7496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3" name="Rectangle 8938"/>
            <p:cNvSpPr>
              <a:spLocks noChangeArrowheads="1"/>
            </p:cNvSpPr>
            <p:nvPr/>
          </p:nvSpPr>
          <p:spPr bwMode="auto">
            <a:xfrm>
              <a:off x="7506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4" name="Rectangle 8939"/>
            <p:cNvSpPr>
              <a:spLocks noChangeArrowheads="1"/>
            </p:cNvSpPr>
            <p:nvPr/>
          </p:nvSpPr>
          <p:spPr bwMode="auto">
            <a:xfrm>
              <a:off x="7515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5" name="Rectangle 8940"/>
            <p:cNvSpPr>
              <a:spLocks noChangeArrowheads="1"/>
            </p:cNvSpPr>
            <p:nvPr/>
          </p:nvSpPr>
          <p:spPr bwMode="auto">
            <a:xfrm>
              <a:off x="7524" y="4017"/>
              <a:ext cx="10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6" name="Rectangle 8941"/>
            <p:cNvSpPr>
              <a:spLocks noChangeArrowheads="1"/>
            </p:cNvSpPr>
            <p:nvPr/>
          </p:nvSpPr>
          <p:spPr bwMode="auto">
            <a:xfrm>
              <a:off x="7534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7" name="Rectangle 8942"/>
            <p:cNvSpPr>
              <a:spLocks noChangeArrowheads="1"/>
            </p:cNvSpPr>
            <p:nvPr/>
          </p:nvSpPr>
          <p:spPr bwMode="auto">
            <a:xfrm>
              <a:off x="7543" y="4017"/>
              <a:ext cx="9" cy="61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8" name="Rectangle 8943"/>
            <p:cNvSpPr>
              <a:spLocks noChangeArrowheads="1"/>
            </p:cNvSpPr>
            <p:nvPr/>
          </p:nvSpPr>
          <p:spPr bwMode="auto">
            <a:xfrm>
              <a:off x="6340" y="4030"/>
              <a:ext cx="1208" cy="593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49" name="Freeform 8944"/>
            <p:cNvSpPr>
              <a:spLocks/>
            </p:cNvSpPr>
            <p:nvPr/>
          </p:nvSpPr>
          <p:spPr bwMode="auto">
            <a:xfrm>
              <a:off x="6280" y="3925"/>
              <a:ext cx="1337" cy="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98"/>
                </a:cxn>
                <a:cxn ang="0">
                  <a:pos x="1259" y="98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98">
                  <a:moveTo>
                    <a:pt x="0" y="0"/>
                  </a:moveTo>
                  <a:lnTo>
                    <a:pt x="78" y="98"/>
                  </a:lnTo>
                  <a:lnTo>
                    <a:pt x="1259" y="98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0" name="Freeform 8945"/>
            <p:cNvSpPr>
              <a:spLocks/>
            </p:cNvSpPr>
            <p:nvPr/>
          </p:nvSpPr>
          <p:spPr bwMode="auto">
            <a:xfrm>
              <a:off x="6280" y="3925"/>
              <a:ext cx="1337" cy="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98"/>
                </a:cxn>
                <a:cxn ang="0">
                  <a:pos x="1259" y="98"/>
                </a:cxn>
                <a:cxn ang="0">
                  <a:pos x="1337" y="0"/>
                </a:cxn>
                <a:cxn ang="0">
                  <a:pos x="0" y="0"/>
                </a:cxn>
              </a:cxnLst>
              <a:rect l="0" t="0" r="r" b="b"/>
              <a:pathLst>
                <a:path w="1337" h="98">
                  <a:moveTo>
                    <a:pt x="0" y="0"/>
                  </a:moveTo>
                  <a:lnTo>
                    <a:pt x="78" y="98"/>
                  </a:lnTo>
                  <a:lnTo>
                    <a:pt x="1259" y="98"/>
                  </a:lnTo>
                  <a:lnTo>
                    <a:pt x="1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1" name="Freeform 8946"/>
            <p:cNvSpPr>
              <a:spLocks/>
            </p:cNvSpPr>
            <p:nvPr/>
          </p:nvSpPr>
          <p:spPr bwMode="auto">
            <a:xfrm>
              <a:off x="6280" y="3925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3"/>
                </a:cxn>
                <a:cxn ang="0">
                  <a:pos x="78" y="98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3"/>
                  </a:lnTo>
                  <a:lnTo>
                    <a:pt x="78" y="9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2" name="Freeform 8947"/>
            <p:cNvSpPr>
              <a:spLocks/>
            </p:cNvSpPr>
            <p:nvPr/>
          </p:nvSpPr>
          <p:spPr bwMode="auto">
            <a:xfrm>
              <a:off x="6280" y="3925"/>
              <a:ext cx="78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2"/>
                </a:cxn>
                <a:cxn ang="0">
                  <a:pos x="78" y="693"/>
                </a:cxn>
                <a:cxn ang="0">
                  <a:pos x="78" y="98"/>
                </a:cxn>
                <a:cxn ang="0">
                  <a:pos x="0" y="0"/>
                </a:cxn>
              </a:cxnLst>
              <a:rect l="0" t="0" r="r" b="b"/>
              <a:pathLst>
                <a:path w="78" h="792">
                  <a:moveTo>
                    <a:pt x="0" y="0"/>
                  </a:moveTo>
                  <a:lnTo>
                    <a:pt x="0" y="792"/>
                  </a:lnTo>
                  <a:lnTo>
                    <a:pt x="78" y="693"/>
                  </a:lnTo>
                  <a:lnTo>
                    <a:pt x="78" y="9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3" name="Freeform 8948"/>
            <p:cNvSpPr>
              <a:spLocks/>
            </p:cNvSpPr>
            <p:nvPr/>
          </p:nvSpPr>
          <p:spPr bwMode="auto">
            <a:xfrm>
              <a:off x="6280" y="4618"/>
              <a:ext cx="1337" cy="99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1337" y="99"/>
                </a:cxn>
                <a:cxn ang="0">
                  <a:pos x="1259" y="0"/>
                </a:cxn>
                <a:cxn ang="0">
                  <a:pos x="78" y="0"/>
                </a:cxn>
                <a:cxn ang="0">
                  <a:pos x="0" y="99"/>
                </a:cxn>
              </a:cxnLst>
              <a:rect l="0" t="0" r="r" b="b"/>
              <a:pathLst>
                <a:path w="1337" h="99">
                  <a:moveTo>
                    <a:pt x="0" y="99"/>
                  </a:moveTo>
                  <a:lnTo>
                    <a:pt x="1337" y="99"/>
                  </a:lnTo>
                  <a:lnTo>
                    <a:pt x="1259" y="0"/>
                  </a:lnTo>
                  <a:lnTo>
                    <a:pt x="78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4" name="Freeform 8949"/>
            <p:cNvSpPr>
              <a:spLocks/>
            </p:cNvSpPr>
            <p:nvPr/>
          </p:nvSpPr>
          <p:spPr bwMode="auto">
            <a:xfrm>
              <a:off x="6280" y="4618"/>
              <a:ext cx="1337" cy="99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1337" y="99"/>
                </a:cxn>
                <a:cxn ang="0">
                  <a:pos x="1259" y="0"/>
                </a:cxn>
                <a:cxn ang="0">
                  <a:pos x="78" y="0"/>
                </a:cxn>
                <a:cxn ang="0">
                  <a:pos x="0" y="99"/>
                </a:cxn>
              </a:cxnLst>
              <a:rect l="0" t="0" r="r" b="b"/>
              <a:pathLst>
                <a:path w="1337" h="99">
                  <a:moveTo>
                    <a:pt x="0" y="99"/>
                  </a:moveTo>
                  <a:lnTo>
                    <a:pt x="1337" y="99"/>
                  </a:lnTo>
                  <a:lnTo>
                    <a:pt x="1259" y="0"/>
                  </a:lnTo>
                  <a:lnTo>
                    <a:pt x="78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5" name="Freeform 8950"/>
            <p:cNvSpPr>
              <a:spLocks/>
            </p:cNvSpPr>
            <p:nvPr/>
          </p:nvSpPr>
          <p:spPr bwMode="auto">
            <a:xfrm>
              <a:off x="7539" y="3925"/>
              <a:ext cx="78" cy="792"/>
            </a:xfrm>
            <a:custGeom>
              <a:avLst/>
              <a:gdLst/>
              <a:ahLst/>
              <a:cxnLst>
                <a:cxn ang="0">
                  <a:pos x="78" y="792"/>
                </a:cxn>
                <a:cxn ang="0">
                  <a:pos x="78" y="0"/>
                </a:cxn>
                <a:cxn ang="0">
                  <a:pos x="0" y="98"/>
                </a:cxn>
                <a:cxn ang="0">
                  <a:pos x="0" y="693"/>
                </a:cxn>
                <a:cxn ang="0">
                  <a:pos x="78" y="792"/>
                </a:cxn>
              </a:cxnLst>
              <a:rect l="0" t="0" r="r" b="b"/>
              <a:pathLst>
                <a:path w="78" h="792">
                  <a:moveTo>
                    <a:pt x="78" y="792"/>
                  </a:moveTo>
                  <a:lnTo>
                    <a:pt x="78" y="0"/>
                  </a:lnTo>
                  <a:lnTo>
                    <a:pt x="0" y="98"/>
                  </a:lnTo>
                  <a:lnTo>
                    <a:pt x="0" y="693"/>
                  </a:lnTo>
                  <a:lnTo>
                    <a:pt x="78" y="7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6" name="Freeform 8951"/>
            <p:cNvSpPr>
              <a:spLocks/>
            </p:cNvSpPr>
            <p:nvPr/>
          </p:nvSpPr>
          <p:spPr bwMode="auto">
            <a:xfrm>
              <a:off x="7539" y="3925"/>
              <a:ext cx="78" cy="792"/>
            </a:xfrm>
            <a:custGeom>
              <a:avLst/>
              <a:gdLst/>
              <a:ahLst/>
              <a:cxnLst>
                <a:cxn ang="0">
                  <a:pos x="78" y="792"/>
                </a:cxn>
                <a:cxn ang="0">
                  <a:pos x="78" y="0"/>
                </a:cxn>
                <a:cxn ang="0">
                  <a:pos x="0" y="98"/>
                </a:cxn>
                <a:cxn ang="0">
                  <a:pos x="0" y="693"/>
                </a:cxn>
                <a:cxn ang="0">
                  <a:pos x="78" y="792"/>
                </a:cxn>
              </a:cxnLst>
              <a:rect l="0" t="0" r="r" b="b"/>
              <a:pathLst>
                <a:path w="78" h="792">
                  <a:moveTo>
                    <a:pt x="78" y="792"/>
                  </a:moveTo>
                  <a:lnTo>
                    <a:pt x="78" y="0"/>
                  </a:lnTo>
                  <a:lnTo>
                    <a:pt x="0" y="98"/>
                  </a:lnTo>
                  <a:lnTo>
                    <a:pt x="0" y="693"/>
                  </a:lnTo>
                  <a:lnTo>
                    <a:pt x="78" y="792"/>
                  </a:lnTo>
                  <a:close/>
                </a:path>
              </a:pathLst>
            </a:custGeom>
            <a:grpFill/>
            <a:ln w="1" cap="rnd">
              <a:solidFill>
                <a:srgbClr val="00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7" name="Rectangle 8952"/>
            <p:cNvSpPr>
              <a:spLocks noChangeArrowheads="1"/>
            </p:cNvSpPr>
            <p:nvPr/>
          </p:nvSpPr>
          <p:spPr bwMode="auto">
            <a:xfrm>
              <a:off x="6280" y="3925"/>
              <a:ext cx="1337" cy="792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8" name="Rectangle 8953"/>
            <p:cNvSpPr>
              <a:spLocks noChangeArrowheads="1"/>
            </p:cNvSpPr>
            <p:nvPr/>
          </p:nvSpPr>
          <p:spPr bwMode="auto">
            <a:xfrm>
              <a:off x="6358" y="4023"/>
              <a:ext cx="1181" cy="595"/>
            </a:xfrm>
            <a:prstGeom prst="rect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59" name="Line 8954"/>
            <p:cNvSpPr>
              <a:spLocks noChangeShapeType="1"/>
            </p:cNvSpPr>
            <p:nvPr/>
          </p:nvSpPr>
          <p:spPr bwMode="auto">
            <a:xfrm>
              <a:off x="6280" y="3925"/>
              <a:ext cx="78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60" name="Line 8955"/>
            <p:cNvSpPr>
              <a:spLocks noChangeShapeType="1"/>
            </p:cNvSpPr>
            <p:nvPr/>
          </p:nvSpPr>
          <p:spPr bwMode="auto">
            <a:xfrm flipV="1">
              <a:off x="6280" y="4618"/>
              <a:ext cx="78" cy="99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61" name="Line 8956"/>
            <p:cNvSpPr>
              <a:spLocks noChangeShapeType="1"/>
            </p:cNvSpPr>
            <p:nvPr/>
          </p:nvSpPr>
          <p:spPr bwMode="auto">
            <a:xfrm flipH="1" flipV="1">
              <a:off x="7539" y="4618"/>
              <a:ext cx="78" cy="99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  <p:sp>
          <p:nvSpPr>
            <p:cNvPr id="1462" name="Line 8957"/>
            <p:cNvSpPr>
              <a:spLocks noChangeShapeType="1"/>
            </p:cNvSpPr>
            <p:nvPr/>
          </p:nvSpPr>
          <p:spPr bwMode="auto">
            <a:xfrm flipH="1">
              <a:off x="7539" y="3925"/>
              <a:ext cx="78" cy="98"/>
            </a:xfrm>
            <a:prstGeom prst="line">
              <a:avLst/>
            </a:prstGeom>
            <a:grpFill/>
            <a:ln w="3" cap="rnd">
              <a:solidFill>
                <a:srgbClr val="0066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F56DC"/>
                </a:solidFill>
                <a:latin typeface="Arial" pitchFamily="34" charset="0"/>
              </a:endParaRPr>
            </a:p>
          </p:txBody>
        </p:sp>
      </p:grpSp>
      <p:sp>
        <p:nvSpPr>
          <p:cNvPr id="85126" name="Rectangle 8812"/>
          <p:cNvSpPr>
            <a:spLocks noChangeArrowheads="1"/>
          </p:cNvSpPr>
          <p:nvPr/>
        </p:nvSpPr>
        <p:spPr bwMode="auto">
          <a:xfrm>
            <a:off x="647700" y="4833937"/>
            <a:ext cx="623888" cy="246063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</a:pPr>
            <a:r>
              <a:rPr lang="en-US" sz="800" b="1" dirty="0">
                <a:solidFill>
                  <a:srgbClr val="000000"/>
                </a:solidFill>
              </a:rPr>
              <a:t>Requisition Management</a:t>
            </a:r>
            <a:endParaRPr lang="en-US" sz="2000" dirty="0">
              <a:solidFill>
                <a:srgbClr val="0F56DC"/>
              </a:solidFill>
            </a:endParaRPr>
          </a:p>
        </p:txBody>
      </p:sp>
      <p:sp>
        <p:nvSpPr>
          <p:cNvPr id="85127" name="Freeform 8958"/>
          <p:cNvSpPr>
            <a:spLocks/>
          </p:cNvSpPr>
          <p:nvPr/>
        </p:nvSpPr>
        <p:spPr bwMode="auto">
          <a:xfrm>
            <a:off x="528638" y="3806825"/>
            <a:ext cx="901700" cy="80962"/>
          </a:xfrm>
          <a:custGeom>
            <a:avLst/>
            <a:gdLst>
              <a:gd name="T0" fmla="*/ 0 w 1337"/>
              <a:gd name="T1" fmla="*/ 0 h 98"/>
              <a:gd name="T2" fmla="*/ 2147483647 w 1337"/>
              <a:gd name="T3" fmla="*/ 2147483647 h 98"/>
              <a:gd name="T4" fmla="*/ 2147483647 w 1337"/>
              <a:gd name="T5" fmla="*/ 2147483647 h 98"/>
              <a:gd name="T6" fmla="*/ 2147483647 w 1337"/>
              <a:gd name="T7" fmla="*/ 0 h 98"/>
              <a:gd name="T8" fmla="*/ 0 w 1337"/>
              <a:gd name="T9" fmla="*/ 0 h 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7"/>
              <a:gd name="T16" fmla="*/ 0 h 98"/>
              <a:gd name="T17" fmla="*/ 1337 w 1337"/>
              <a:gd name="T18" fmla="*/ 98 h 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7" h="98">
                <a:moveTo>
                  <a:pt x="0" y="0"/>
                </a:moveTo>
                <a:lnTo>
                  <a:pt x="78" y="98"/>
                </a:lnTo>
                <a:lnTo>
                  <a:pt x="1259" y="98"/>
                </a:lnTo>
                <a:lnTo>
                  <a:pt x="13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28" name="Freeform 8962"/>
          <p:cNvSpPr>
            <a:spLocks/>
          </p:cNvSpPr>
          <p:nvPr/>
        </p:nvSpPr>
        <p:spPr bwMode="auto">
          <a:xfrm>
            <a:off x="527050" y="4376737"/>
            <a:ext cx="900113" cy="80963"/>
          </a:xfrm>
          <a:custGeom>
            <a:avLst/>
            <a:gdLst>
              <a:gd name="T0" fmla="*/ 0 w 1337"/>
              <a:gd name="T1" fmla="*/ 2147483647 h 99"/>
              <a:gd name="T2" fmla="*/ 2147483647 w 1337"/>
              <a:gd name="T3" fmla="*/ 2147483647 h 99"/>
              <a:gd name="T4" fmla="*/ 2147483647 w 1337"/>
              <a:gd name="T5" fmla="*/ 0 h 99"/>
              <a:gd name="T6" fmla="*/ 2147483647 w 1337"/>
              <a:gd name="T7" fmla="*/ 0 h 99"/>
              <a:gd name="T8" fmla="*/ 0 w 1337"/>
              <a:gd name="T9" fmla="*/ 2147483647 h 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7"/>
              <a:gd name="T16" fmla="*/ 0 h 99"/>
              <a:gd name="T17" fmla="*/ 1337 w 1337"/>
              <a:gd name="T18" fmla="*/ 99 h 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7" h="99">
                <a:moveTo>
                  <a:pt x="0" y="99"/>
                </a:moveTo>
                <a:lnTo>
                  <a:pt x="1337" y="99"/>
                </a:lnTo>
                <a:lnTo>
                  <a:pt x="1259" y="0"/>
                </a:lnTo>
                <a:lnTo>
                  <a:pt x="78" y="0"/>
                </a:lnTo>
                <a:lnTo>
                  <a:pt x="0" y="99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29" name="Freeform 8960"/>
          <p:cNvSpPr>
            <a:spLocks/>
          </p:cNvSpPr>
          <p:nvPr/>
        </p:nvSpPr>
        <p:spPr bwMode="auto">
          <a:xfrm>
            <a:off x="531813" y="3830637"/>
            <a:ext cx="52387" cy="646113"/>
          </a:xfrm>
          <a:custGeom>
            <a:avLst/>
            <a:gdLst>
              <a:gd name="T0" fmla="*/ 0 w 78"/>
              <a:gd name="T1" fmla="*/ 0 h 792"/>
              <a:gd name="T2" fmla="*/ 0 w 78"/>
              <a:gd name="T3" fmla="*/ 2147483647 h 792"/>
              <a:gd name="T4" fmla="*/ 2147483647 w 78"/>
              <a:gd name="T5" fmla="*/ 2147483647 h 792"/>
              <a:gd name="T6" fmla="*/ 2147483647 w 78"/>
              <a:gd name="T7" fmla="*/ 2147483647 h 792"/>
              <a:gd name="T8" fmla="*/ 0 w 78"/>
              <a:gd name="T9" fmla="*/ 0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"/>
              <a:gd name="T16" fmla="*/ 0 h 792"/>
              <a:gd name="T17" fmla="*/ 78 w 78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" h="792">
                <a:moveTo>
                  <a:pt x="0" y="0"/>
                </a:moveTo>
                <a:lnTo>
                  <a:pt x="0" y="792"/>
                </a:lnTo>
                <a:lnTo>
                  <a:pt x="78" y="693"/>
                </a:lnTo>
                <a:lnTo>
                  <a:pt x="78" y="9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30" name="Freeform 8964"/>
          <p:cNvSpPr>
            <a:spLocks/>
          </p:cNvSpPr>
          <p:nvPr/>
        </p:nvSpPr>
        <p:spPr bwMode="auto">
          <a:xfrm>
            <a:off x="1366838" y="3816350"/>
            <a:ext cx="73025" cy="646112"/>
          </a:xfrm>
          <a:custGeom>
            <a:avLst/>
            <a:gdLst>
              <a:gd name="T0" fmla="*/ 2147483647 w 78"/>
              <a:gd name="T1" fmla="*/ 2147483647 h 792"/>
              <a:gd name="T2" fmla="*/ 2147483647 w 78"/>
              <a:gd name="T3" fmla="*/ 0 h 792"/>
              <a:gd name="T4" fmla="*/ 0 w 78"/>
              <a:gd name="T5" fmla="*/ 2147483647 h 792"/>
              <a:gd name="T6" fmla="*/ 0 w 78"/>
              <a:gd name="T7" fmla="*/ 2147483647 h 792"/>
              <a:gd name="T8" fmla="*/ 2147483647 w 78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"/>
              <a:gd name="T16" fmla="*/ 0 h 792"/>
              <a:gd name="T17" fmla="*/ 78 w 78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" h="792">
                <a:moveTo>
                  <a:pt x="78" y="792"/>
                </a:moveTo>
                <a:lnTo>
                  <a:pt x="78" y="0"/>
                </a:lnTo>
                <a:lnTo>
                  <a:pt x="0" y="98"/>
                </a:lnTo>
                <a:lnTo>
                  <a:pt x="0" y="693"/>
                </a:lnTo>
                <a:lnTo>
                  <a:pt x="78" y="792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31" name="Freeform 8964"/>
          <p:cNvSpPr>
            <a:spLocks/>
          </p:cNvSpPr>
          <p:nvPr/>
        </p:nvSpPr>
        <p:spPr bwMode="auto">
          <a:xfrm>
            <a:off x="1338263" y="4673600"/>
            <a:ext cx="73025" cy="646112"/>
          </a:xfrm>
          <a:custGeom>
            <a:avLst/>
            <a:gdLst>
              <a:gd name="T0" fmla="*/ 2147483647 w 78"/>
              <a:gd name="T1" fmla="*/ 2147483647 h 792"/>
              <a:gd name="T2" fmla="*/ 2147483647 w 78"/>
              <a:gd name="T3" fmla="*/ 0 h 792"/>
              <a:gd name="T4" fmla="*/ 0 w 78"/>
              <a:gd name="T5" fmla="*/ 2147483647 h 792"/>
              <a:gd name="T6" fmla="*/ 0 w 78"/>
              <a:gd name="T7" fmla="*/ 2147483647 h 792"/>
              <a:gd name="T8" fmla="*/ 2147483647 w 78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"/>
              <a:gd name="T16" fmla="*/ 0 h 792"/>
              <a:gd name="T17" fmla="*/ 78 w 78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" h="792">
                <a:moveTo>
                  <a:pt x="78" y="792"/>
                </a:moveTo>
                <a:lnTo>
                  <a:pt x="78" y="0"/>
                </a:lnTo>
                <a:lnTo>
                  <a:pt x="0" y="98"/>
                </a:lnTo>
                <a:lnTo>
                  <a:pt x="0" y="693"/>
                </a:lnTo>
                <a:lnTo>
                  <a:pt x="78" y="792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32" name="Freeform 8958"/>
          <p:cNvSpPr>
            <a:spLocks/>
          </p:cNvSpPr>
          <p:nvPr/>
        </p:nvSpPr>
        <p:spPr bwMode="auto">
          <a:xfrm>
            <a:off x="504825" y="4659312"/>
            <a:ext cx="901700" cy="80963"/>
          </a:xfrm>
          <a:custGeom>
            <a:avLst/>
            <a:gdLst>
              <a:gd name="T0" fmla="*/ 0 w 1337"/>
              <a:gd name="T1" fmla="*/ 0 h 98"/>
              <a:gd name="T2" fmla="*/ 2147483647 w 1337"/>
              <a:gd name="T3" fmla="*/ 2147483647 h 98"/>
              <a:gd name="T4" fmla="*/ 2147483647 w 1337"/>
              <a:gd name="T5" fmla="*/ 2147483647 h 98"/>
              <a:gd name="T6" fmla="*/ 2147483647 w 1337"/>
              <a:gd name="T7" fmla="*/ 0 h 98"/>
              <a:gd name="T8" fmla="*/ 0 w 1337"/>
              <a:gd name="T9" fmla="*/ 0 h 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7"/>
              <a:gd name="T16" fmla="*/ 0 h 98"/>
              <a:gd name="T17" fmla="*/ 1337 w 1337"/>
              <a:gd name="T18" fmla="*/ 98 h 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7" h="98">
                <a:moveTo>
                  <a:pt x="0" y="0"/>
                </a:moveTo>
                <a:lnTo>
                  <a:pt x="78" y="98"/>
                </a:lnTo>
                <a:lnTo>
                  <a:pt x="1259" y="98"/>
                </a:lnTo>
                <a:lnTo>
                  <a:pt x="13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33" name="Freeform 8962"/>
          <p:cNvSpPr>
            <a:spLocks/>
          </p:cNvSpPr>
          <p:nvPr/>
        </p:nvSpPr>
        <p:spPr bwMode="auto">
          <a:xfrm>
            <a:off x="503238" y="5229225"/>
            <a:ext cx="900112" cy="80962"/>
          </a:xfrm>
          <a:custGeom>
            <a:avLst/>
            <a:gdLst>
              <a:gd name="T0" fmla="*/ 0 w 1337"/>
              <a:gd name="T1" fmla="*/ 2147483647 h 99"/>
              <a:gd name="T2" fmla="*/ 2147483647 w 1337"/>
              <a:gd name="T3" fmla="*/ 2147483647 h 99"/>
              <a:gd name="T4" fmla="*/ 2147483647 w 1337"/>
              <a:gd name="T5" fmla="*/ 0 h 99"/>
              <a:gd name="T6" fmla="*/ 2147483647 w 1337"/>
              <a:gd name="T7" fmla="*/ 0 h 99"/>
              <a:gd name="T8" fmla="*/ 0 w 1337"/>
              <a:gd name="T9" fmla="*/ 2147483647 h 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37"/>
              <a:gd name="T16" fmla="*/ 0 h 99"/>
              <a:gd name="T17" fmla="*/ 1337 w 1337"/>
              <a:gd name="T18" fmla="*/ 99 h 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37" h="99">
                <a:moveTo>
                  <a:pt x="0" y="99"/>
                </a:moveTo>
                <a:lnTo>
                  <a:pt x="1337" y="99"/>
                </a:lnTo>
                <a:lnTo>
                  <a:pt x="1259" y="0"/>
                </a:lnTo>
                <a:lnTo>
                  <a:pt x="78" y="0"/>
                </a:lnTo>
                <a:lnTo>
                  <a:pt x="0" y="99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  <p:sp>
        <p:nvSpPr>
          <p:cNvPr id="85134" name="Freeform 8960"/>
          <p:cNvSpPr>
            <a:spLocks/>
          </p:cNvSpPr>
          <p:nvPr/>
        </p:nvSpPr>
        <p:spPr bwMode="auto">
          <a:xfrm>
            <a:off x="508000" y="4683125"/>
            <a:ext cx="52388" cy="646112"/>
          </a:xfrm>
          <a:custGeom>
            <a:avLst/>
            <a:gdLst>
              <a:gd name="T0" fmla="*/ 0 w 78"/>
              <a:gd name="T1" fmla="*/ 0 h 792"/>
              <a:gd name="T2" fmla="*/ 0 w 78"/>
              <a:gd name="T3" fmla="*/ 2147483647 h 792"/>
              <a:gd name="T4" fmla="*/ 2147483647 w 78"/>
              <a:gd name="T5" fmla="*/ 2147483647 h 792"/>
              <a:gd name="T6" fmla="*/ 2147483647 w 78"/>
              <a:gd name="T7" fmla="*/ 2147483647 h 792"/>
              <a:gd name="T8" fmla="*/ 0 w 78"/>
              <a:gd name="T9" fmla="*/ 0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"/>
              <a:gd name="T16" fmla="*/ 0 h 792"/>
              <a:gd name="T17" fmla="*/ 78 w 78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" h="792">
                <a:moveTo>
                  <a:pt x="0" y="0"/>
                </a:moveTo>
                <a:lnTo>
                  <a:pt x="0" y="792"/>
                </a:lnTo>
                <a:lnTo>
                  <a:pt x="78" y="693"/>
                </a:lnTo>
                <a:lnTo>
                  <a:pt x="78" y="9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F5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28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02" name="Straight Connector 38"/>
          <p:cNvCxnSpPr>
            <a:cxnSpLocks noChangeShapeType="1"/>
            <a:stCxn id="28" idx="2"/>
            <a:endCxn id="37" idx="2"/>
          </p:cNvCxnSpPr>
          <p:nvPr/>
        </p:nvCxnSpPr>
        <p:spPr bwMode="auto">
          <a:xfrm rot="16200000" flipH="1">
            <a:off x="2476909" y="4454116"/>
            <a:ext cx="3640455" cy="9072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5603" name="Picture 10" descr="White, Jackson-Usher, and William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" y="2423160"/>
            <a:ext cx="1818822" cy="13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8" descr="shelter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962400"/>
            <a:ext cx="2286000" cy="154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Rectangle 11"/>
          <p:cNvSpPr>
            <a:spLocks noChangeArrowheads="1"/>
          </p:cNvSpPr>
          <p:nvPr/>
        </p:nvSpPr>
        <p:spPr bwMode="auto">
          <a:xfrm>
            <a:off x="5410200" y="2971800"/>
            <a:ext cx="4662714" cy="58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941" tIns="44475" rIns="88941" bIns="44475">
            <a:spAutoFit/>
          </a:bodyPr>
          <a:lstStyle/>
          <a:p>
            <a:pPr marL="216233" indent="-216233">
              <a:spcBef>
                <a:spcPct val="5000"/>
              </a:spcBef>
              <a:spcAft>
                <a:spcPct val="5000"/>
              </a:spcAft>
              <a:buClr>
                <a:srgbClr val="008000"/>
              </a:buClr>
              <a:buSzPct val="95000"/>
              <a:buFont typeface="Wingdings 2" pitchFamily="18" charset="2"/>
              <a:buChar char="¡"/>
            </a:pPr>
            <a:r>
              <a:rPr lang="en-US" sz="1600" b="1" dirty="0" smtClean="0">
                <a:solidFill>
                  <a:schemeClr val="bg2"/>
                </a:solidFill>
              </a:rPr>
              <a:t>Coordinates </a:t>
            </a:r>
            <a:r>
              <a:rPr lang="en-US" sz="1600" b="1" dirty="0">
                <a:solidFill>
                  <a:schemeClr val="bg2"/>
                </a:solidFill>
              </a:rPr>
              <a:t>with Emergency</a:t>
            </a:r>
            <a:br>
              <a:rPr lang="en-US" sz="1600" b="1" dirty="0">
                <a:solidFill>
                  <a:schemeClr val="bg2"/>
                </a:solidFill>
              </a:rPr>
            </a:br>
            <a:r>
              <a:rPr lang="en-US" sz="1600" b="1" dirty="0" smtClean="0">
                <a:solidFill>
                  <a:schemeClr val="bg2"/>
                </a:solidFill>
              </a:rPr>
              <a:t>Coordinators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5607" name="Rectangle 12"/>
          <p:cNvSpPr>
            <a:spLocks noChangeArrowheads="1"/>
          </p:cNvSpPr>
          <p:nvPr/>
        </p:nvSpPr>
        <p:spPr bwMode="auto">
          <a:xfrm>
            <a:off x="5410200" y="3684939"/>
            <a:ext cx="4824489" cy="58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941" tIns="44475" rIns="88941" bIns="44475">
            <a:spAutoFit/>
          </a:bodyPr>
          <a:lstStyle/>
          <a:p>
            <a:pPr marL="216233" indent="-216233">
              <a:spcBef>
                <a:spcPct val="5000"/>
              </a:spcBef>
              <a:spcAft>
                <a:spcPct val="5000"/>
              </a:spcAft>
              <a:buClr>
                <a:srgbClr val="008000"/>
              </a:buClr>
              <a:buSzPct val="95000"/>
              <a:buFont typeface="Wingdings 2" pitchFamily="18" charset="2"/>
              <a:buChar char="¡"/>
            </a:pPr>
            <a:r>
              <a:rPr lang="en-US" sz="1600" b="1" dirty="0" smtClean="0">
                <a:solidFill>
                  <a:schemeClr val="bg2"/>
                </a:solidFill>
              </a:rPr>
              <a:t>Manages personnel utilization </a:t>
            </a:r>
            <a:r>
              <a:rPr lang="en-US" sz="1600" b="1" dirty="0">
                <a:solidFill>
                  <a:schemeClr val="bg2"/>
                </a:solidFill>
              </a:rPr>
              <a:t/>
            </a:r>
            <a:br>
              <a:rPr lang="en-US" sz="1600" b="1" dirty="0">
                <a:solidFill>
                  <a:schemeClr val="bg2"/>
                </a:solidFill>
              </a:rPr>
            </a:br>
            <a:r>
              <a:rPr lang="en-US" sz="1600" b="1" dirty="0" smtClean="0">
                <a:solidFill>
                  <a:schemeClr val="bg2"/>
                </a:solidFill>
              </a:rPr>
              <a:t>rosters 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5608" name="Rectangle 13"/>
          <p:cNvSpPr>
            <a:spLocks noChangeArrowheads="1"/>
          </p:cNvSpPr>
          <p:nvPr/>
        </p:nvSpPr>
        <p:spPr bwMode="auto">
          <a:xfrm>
            <a:off x="5437112" y="4523139"/>
            <a:ext cx="3554488" cy="58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941" tIns="44475" rIns="88941" bIns="44475">
            <a:spAutoFit/>
          </a:bodyPr>
          <a:lstStyle/>
          <a:p>
            <a:pPr marL="220738" indent="-220738">
              <a:buClr>
                <a:srgbClr val="008000"/>
              </a:buClr>
              <a:buSzPct val="95000"/>
              <a:buFont typeface="Wingdings 2" pitchFamily="18" charset="2"/>
              <a:buChar char="¡"/>
            </a:pPr>
            <a:r>
              <a:rPr lang="en-US" sz="1600" b="1" dirty="0" smtClean="0">
                <a:solidFill>
                  <a:schemeClr val="bg2"/>
                </a:solidFill>
              </a:rPr>
              <a:t>Coordinates IMS </a:t>
            </a:r>
            <a:r>
              <a:rPr lang="en-US" sz="1600" b="1" dirty="0">
                <a:solidFill>
                  <a:schemeClr val="bg2"/>
                </a:solidFill>
              </a:rPr>
              <a:t>Staffing requirements and </a:t>
            </a:r>
            <a:r>
              <a:rPr lang="en-US" sz="1600" b="1" dirty="0" err="1" smtClean="0">
                <a:solidFill>
                  <a:schemeClr val="bg2"/>
                </a:solidFill>
              </a:rPr>
              <a:t>Rostering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5609" name="Rectangle 14"/>
          <p:cNvSpPr>
            <a:spLocks noChangeArrowheads="1"/>
          </p:cNvSpPr>
          <p:nvPr/>
        </p:nvSpPr>
        <p:spPr bwMode="auto">
          <a:xfrm>
            <a:off x="5399919" y="2133600"/>
            <a:ext cx="3286881" cy="58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941" tIns="44475" rIns="88941" bIns="44475">
            <a:spAutoFit/>
          </a:bodyPr>
          <a:lstStyle/>
          <a:p>
            <a:pPr marL="216233" indent="-216233">
              <a:spcBef>
                <a:spcPct val="10000"/>
              </a:spcBef>
              <a:spcAft>
                <a:spcPct val="10000"/>
              </a:spcAft>
              <a:buClr>
                <a:srgbClr val="008000"/>
              </a:buClr>
              <a:buSzPct val="95000"/>
              <a:buFont typeface="Wingdings 2" pitchFamily="18" charset="2"/>
              <a:buChar char="¡"/>
            </a:pPr>
            <a:r>
              <a:rPr lang="en-US" sz="1600" b="1" dirty="0" smtClean="0">
                <a:solidFill>
                  <a:schemeClr val="bg2"/>
                </a:solidFill>
              </a:rPr>
              <a:t>Organizes </a:t>
            </a:r>
            <a:r>
              <a:rPr lang="en-US" sz="1600" b="1" dirty="0">
                <a:solidFill>
                  <a:schemeClr val="bg2"/>
                </a:solidFill>
              </a:rPr>
              <a:t>deployment briefings</a:t>
            </a:r>
          </a:p>
        </p:txBody>
      </p:sp>
      <p:sp>
        <p:nvSpPr>
          <p:cNvPr id="25611" name="Rectangle 16"/>
          <p:cNvSpPr>
            <a:spLocks noChangeArrowheads="1"/>
          </p:cNvSpPr>
          <p:nvPr/>
        </p:nvSpPr>
        <p:spPr bwMode="auto">
          <a:xfrm>
            <a:off x="5410200" y="5496118"/>
            <a:ext cx="3429000" cy="58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941" tIns="44475" rIns="88941" bIns="44475">
            <a:spAutoFit/>
          </a:bodyPr>
          <a:lstStyle/>
          <a:p>
            <a:pPr marL="216233" indent="-216233">
              <a:buClr>
                <a:srgbClr val="008000"/>
              </a:buClr>
              <a:buSzPct val="95000"/>
              <a:buFont typeface="Wingdings 2" pitchFamily="18" charset="2"/>
              <a:buChar char="¡"/>
            </a:pPr>
            <a:r>
              <a:rPr lang="en-US" sz="1600" b="1" dirty="0" smtClean="0">
                <a:solidFill>
                  <a:schemeClr val="bg2"/>
                </a:solidFill>
              </a:rPr>
              <a:t>Coordinates requirements </a:t>
            </a:r>
            <a:r>
              <a:rPr lang="en-US" sz="1600" b="1" dirty="0">
                <a:solidFill>
                  <a:schemeClr val="bg2"/>
                </a:solidFill>
              </a:rPr>
              <a:t>for EIS officers</a:t>
            </a:r>
          </a:p>
        </p:txBody>
      </p:sp>
      <p:sp>
        <p:nvSpPr>
          <p:cNvPr id="20492" name="Rectangle 1138"/>
          <p:cNvSpPr>
            <a:spLocks noChangeArrowheads="1"/>
          </p:cNvSpPr>
          <p:nvPr/>
        </p:nvSpPr>
        <p:spPr bwMode="auto">
          <a:xfrm>
            <a:off x="-45720" y="-9144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941" tIns="44475" rIns="88941" bIns="44475" anchor="ctr"/>
          <a:lstStyle/>
          <a:p>
            <a:pPr lvl="8" indent="-3432175" algn="ctr">
              <a:lnSpc>
                <a:spcPts val="3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Emergency Personnel Staffing Section (EPSS)</a:t>
            </a:r>
          </a:p>
        </p:txBody>
      </p:sp>
      <p:sp>
        <p:nvSpPr>
          <p:cNvPr id="25615" name="Text Box 1137"/>
          <p:cNvSpPr txBox="1">
            <a:spLocks noChangeArrowheads="1"/>
          </p:cNvSpPr>
          <p:nvPr/>
        </p:nvSpPr>
        <p:spPr bwMode="auto">
          <a:xfrm>
            <a:off x="502920" y="868680"/>
            <a:ext cx="7955280" cy="95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8941" tIns="44475" rIns="88941" bIns="44475">
            <a:sp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bg2"/>
                </a:solidFill>
              </a:rPr>
              <a:t>Resources</a:t>
            </a:r>
            <a:r>
              <a:rPr lang="en-US" sz="2800" dirty="0">
                <a:solidFill>
                  <a:schemeClr val="bg2"/>
                </a:solidFill>
              </a:rPr>
              <a:t>, coordinates and ensures compliance with CDC instructions for deployments</a:t>
            </a:r>
          </a:p>
        </p:txBody>
      </p:sp>
      <p:sp>
        <p:nvSpPr>
          <p:cNvPr id="28" name="Bevel 27"/>
          <p:cNvSpPr/>
          <p:nvPr/>
        </p:nvSpPr>
        <p:spPr bwMode="auto">
          <a:xfrm>
            <a:off x="3276600" y="1924050"/>
            <a:ext cx="2032000" cy="714375"/>
          </a:xfrm>
          <a:prstGeom prst="bevel">
            <a:avLst/>
          </a:prstGeom>
          <a:solidFill>
            <a:srgbClr val="FF99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4168" tIns="42075" rIns="84168" bIns="42075"/>
          <a:lstStyle/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Emergency Personnel Staffing Section</a:t>
            </a:r>
          </a:p>
        </p:txBody>
      </p:sp>
      <p:sp>
        <p:nvSpPr>
          <p:cNvPr id="29" name="Bevel 28"/>
          <p:cNvSpPr/>
          <p:nvPr/>
        </p:nvSpPr>
        <p:spPr bwMode="auto">
          <a:xfrm>
            <a:off x="3321957" y="2781300"/>
            <a:ext cx="1959429" cy="571500"/>
          </a:xfrm>
          <a:prstGeom prst="bevel">
            <a:avLst/>
          </a:prstGeom>
          <a:solidFill>
            <a:srgbClr val="FF99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4168" tIns="42075" rIns="84168" bIns="42075"/>
          <a:lstStyle/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Commissioned Corps</a:t>
            </a:r>
          </a:p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Coordinator</a:t>
            </a:r>
          </a:p>
        </p:txBody>
      </p:sp>
      <p:sp>
        <p:nvSpPr>
          <p:cNvPr id="30" name="Bevel 29"/>
          <p:cNvSpPr/>
          <p:nvPr/>
        </p:nvSpPr>
        <p:spPr bwMode="auto">
          <a:xfrm>
            <a:off x="3321957" y="3512820"/>
            <a:ext cx="1959429" cy="571500"/>
          </a:xfrm>
          <a:prstGeom prst="bevel">
            <a:avLst/>
          </a:prstGeom>
          <a:solidFill>
            <a:srgbClr val="FF99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4168" tIns="42075" rIns="84168" bIns="42075"/>
          <a:lstStyle/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Deployment Brief</a:t>
            </a:r>
          </a:p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Coordinator</a:t>
            </a:r>
          </a:p>
        </p:txBody>
      </p:sp>
      <p:sp>
        <p:nvSpPr>
          <p:cNvPr id="31" name="Bevel 30"/>
          <p:cNvSpPr/>
          <p:nvPr/>
        </p:nvSpPr>
        <p:spPr bwMode="auto">
          <a:xfrm>
            <a:off x="3321957" y="4244340"/>
            <a:ext cx="1959429" cy="571500"/>
          </a:xfrm>
          <a:prstGeom prst="bevel">
            <a:avLst/>
          </a:prstGeom>
          <a:solidFill>
            <a:srgbClr val="FF99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4168" tIns="42075" rIns="84168" bIns="42075"/>
          <a:lstStyle/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Field Deployment </a:t>
            </a:r>
          </a:p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Activity</a:t>
            </a:r>
          </a:p>
        </p:txBody>
      </p:sp>
      <p:sp>
        <p:nvSpPr>
          <p:cNvPr id="36" name="Bevel 35"/>
          <p:cNvSpPr/>
          <p:nvPr/>
        </p:nvSpPr>
        <p:spPr bwMode="auto">
          <a:xfrm>
            <a:off x="3321957" y="4975860"/>
            <a:ext cx="1959429" cy="571500"/>
          </a:xfrm>
          <a:prstGeom prst="bevel">
            <a:avLst/>
          </a:prstGeom>
          <a:solidFill>
            <a:srgbClr val="FF99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4168" tIns="42075" rIns="84168" bIns="42075"/>
          <a:lstStyle/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Staffing </a:t>
            </a:r>
          </a:p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Coordinator Activity</a:t>
            </a:r>
          </a:p>
        </p:txBody>
      </p:sp>
      <p:sp>
        <p:nvSpPr>
          <p:cNvPr id="37" name="Bevel 36"/>
          <p:cNvSpPr/>
          <p:nvPr/>
        </p:nvSpPr>
        <p:spPr bwMode="auto">
          <a:xfrm>
            <a:off x="3321957" y="5707380"/>
            <a:ext cx="1959429" cy="571500"/>
          </a:xfrm>
          <a:prstGeom prst="bevel">
            <a:avLst/>
          </a:prstGeom>
          <a:solidFill>
            <a:srgbClr val="FF99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4168" tIns="42075" rIns="84168" bIns="42075"/>
          <a:lstStyle/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EIS</a:t>
            </a:r>
          </a:p>
          <a:p>
            <a:pPr algn="ctr" defTabSz="841739">
              <a:defRPr/>
            </a:pPr>
            <a:r>
              <a:rPr lang="en-US" sz="1100" b="1" dirty="0">
                <a:solidFill>
                  <a:schemeClr val="accent6"/>
                </a:solidFill>
                <a:latin typeface="+mn-lt"/>
              </a:rPr>
              <a:t>Coordinator</a:t>
            </a:r>
          </a:p>
        </p:txBody>
      </p:sp>
    </p:spTree>
    <p:extLst>
      <p:ext uri="{BB962C8B-B14F-4D97-AF65-F5344CB8AC3E}">
        <p14:creationId xmlns:p14="http://schemas.microsoft.com/office/powerpoint/2010/main" val="265265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346" name="Picture 2" descr="gallery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95600"/>
            <a:ext cx="3886200" cy="2914650"/>
          </a:xfrm>
          <a:prstGeom prst="rect">
            <a:avLst/>
          </a:prstGeom>
          <a:noFill/>
        </p:spPr>
      </p:pic>
      <p:sp>
        <p:nvSpPr>
          <p:cNvPr id="21053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219200"/>
          </a:xfrm>
        </p:spPr>
        <p:txBody>
          <a:bodyPr/>
          <a:lstStyle/>
          <a:p>
            <a:r>
              <a:rPr lang="en-US" sz="3200" b="1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Who </a:t>
            </a:r>
            <a:r>
              <a:rPr lang="en-US" sz="32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Uses an</a:t>
            </a:r>
            <a:br>
              <a:rPr lang="en-US" sz="32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Incident Management System?</a:t>
            </a:r>
            <a:endParaRPr lang="en-US" sz="32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053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7239000" cy="4114800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FFC000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 Federal </a:t>
            </a:r>
            <a:r>
              <a:rPr lang="en-US" sz="28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Departments and Agencies</a:t>
            </a:r>
          </a:p>
          <a:p>
            <a:pPr>
              <a:lnSpc>
                <a:spcPct val="90000"/>
              </a:lnSpc>
              <a:buClr>
                <a:srgbClr val="FFC000"/>
              </a:buClr>
              <a:buFont typeface="Wingdings" pitchFamily="2" charset="2"/>
              <a:buChar char="q"/>
            </a:pPr>
            <a:endParaRPr lang="en-US" sz="28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buClr>
                <a:srgbClr val="FFC000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 State </a:t>
            </a:r>
            <a:r>
              <a:rPr lang="en-US" sz="28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Agencies</a:t>
            </a:r>
          </a:p>
          <a:p>
            <a:pPr>
              <a:lnSpc>
                <a:spcPct val="90000"/>
              </a:lnSpc>
              <a:buClr>
                <a:srgbClr val="FFC000"/>
              </a:buClr>
              <a:buFont typeface="Wingdings" pitchFamily="2" charset="2"/>
              <a:buChar char="q"/>
            </a:pPr>
            <a:endParaRPr lang="en-US" sz="28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buClr>
                <a:srgbClr val="FFC000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 Local </a:t>
            </a:r>
            <a:r>
              <a:rPr lang="en-US" sz="28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Responders</a:t>
            </a:r>
          </a:p>
          <a:p>
            <a:pPr>
              <a:lnSpc>
                <a:spcPct val="90000"/>
              </a:lnSpc>
              <a:buClr>
                <a:srgbClr val="FFC000"/>
              </a:buClr>
              <a:buFont typeface="Wingdings" pitchFamily="2" charset="2"/>
              <a:buChar char="q"/>
            </a:pPr>
            <a:endParaRPr lang="en-US" sz="28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buClr>
                <a:srgbClr val="FFC000"/>
              </a:buClr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 Private </a:t>
            </a:r>
            <a:r>
              <a:rPr lang="en-US" sz="28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14305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Situational Awareness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191000"/>
          </a:xfrm>
        </p:spPr>
        <p:txBody>
          <a:bodyPr/>
          <a:lstStyle/>
          <a:p>
            <a:pPr>
              <a:defRPr/>
            </a:pPr>
            <a:r>
              <a:rPr lang="en-US" sz="2800" b="0" dirty="0" smtClean="0"/>
              <a:t>Improves vertical and horizontal information sharing </a:t>
            </a:r>
          </a:p>
          <a:p>
            <a:pPr>
              <a:defRPr/>
            </a:pPr>
            <a:r>
              <a:rPr lang="en-US" sz="2800" b="0" dirty="0" smtClean="0"/>
              <a:t>Provide analytical and geospatial information products</a:t>
            </a:r>
          </a:p>
          <a:p>
            <a:pPr>
              <a:defRPr/>
            </a:pPr>
            <a:r>
              <a:rPr lang="en-US" sz="2800" b="0" dirty="0" smtClean="0"/>
              <a:t>Collect, coordinate, process and analyze disparate data to produce actionable information to support operational needs, and </a:t>
            </a:r>
          </a:p>
          <a:p>
            <a:pPr>
              <a:defRPr/>
            </a:pPr>
            <a:r>
              <a:rPr lang="en-US" sz="2800" b="0" dirty="0" smtClean="0"/>
              <a:t>Monitor  worldwide “All Hazard” conditions for possible CDC international or national response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11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654050"/>
            <a:ext cx="8229600" cy="381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/>
              <a:t>  </a:t>
            </a:r>
          </a:p>
          <a:p>
            <a:pPr fontAlgn="auto">
              <a:spcAft>
                <a:spcPts val="0"/>
              </a:spcAft>
              <a:defRPr/>
            </a:pP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7200" y="273050"/>
            <a:ext cx="8229600" cy="381000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Situation Awareness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Organization Structure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24903249"/>
              </p:ext>
            </p:extLst>
          </p:nvPr>
        </p:nvGraphicFramePr>
        <p:xfrm>
          <a:off x="533400" y="533400"/>
          <a:ext cx="80772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2737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76962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Situation Awareness Mission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057400"/>
            <a:ext cx="7924800" cy="24622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rgbClr val="FF6600"/>
              </a:buClr>
              <a:buFont typeface="Arial" charset="0"/>
              <a:buNone/>
            </a:pPr>
            <a:r>
              <a:rPr lang="en-US" sz="2400" b="1" smtClean="0">
                <a:solidFill>
                  <a:schemeClr val="bg2"/>
                </a:solidFill>
              </a:rPr>
              <a:t>To provide CDC with a global “All Hazards” Situation Awareness capability to improve information sharing, support unity of effort &amp; enhance decision support by </a:t>
            </a:r>
            <a:r>
              <a:rPr lang="en-US" sz="2400" b="1" smtClean="0">
                <a:solidFill>
                  <a:schemeClr val="bg2"/>
                </a:solidFill>
                <a:cs typeface="Arial" charset="0"/>
              </a:rPr>
              <a:t>implementing  Knowledge Management capabilities and processes to support  CDC response operations.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rgbClr val="FF6600"/>
              </a:buClr>
              <a:buFont typeface="Arial" charset="0"/>
              <a:buNone/>
            </a:pPr>
            <a:endParaRPr lang="en-US" sz="2400" b="1" smtClean="0">
              <a:solidFill>
                <a:schemeClr val="bg2"/>
              </a:solidFill>
            </a:endParaRP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Clr>
                <a:srgbClr val="FF6600"/>
              </a:buClr>
              <a:buFont typeface="Wingdings" pitchFamily="2" charset="2"/>
              <a:buNone/>
            </a:pPr>
            <a:r>
              <a:rPr lang="en-US" sz="2400" b="1" smtClean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52463" y="4984750"/>
            <a:ext cx="7983537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pPr algn="ctr"/>
            <a:r>
              <a:rPr lang="en-US" sz="1900" i="1">
                <a:solidFill>
                  <a:schemeClr val="bg2"/>
                </a:solidFill>
              </a:rPr>
              <a:t>Know Sooner. Know Faster. </a:t>
            </a:r>
          </a:p>
          <a:p>
            <a:pPr algn="ctr"/>
            <a:r>
              <a:rPr lang="en-US" sz="1900" i="1">
                <a:solidFill>
                  <a:schemeClr val="bg2"/>
                </a:solidFill>
              </a:rPr>
              <a:t>And as a Result: </a:t>
            </a:r>
            <a:br>
              <a:rPr lang="en-US" sz="1900" i="1">
                <a:solidFill>
                  <a:schemeClr val="bg2"/>
                </a:solidFill>
              </a:rPr>
            </a:br>
            <a:r>
              <a:rPr lang="en-US" sz="1900" i="1" u="sng">
                <a:solidFill>
                  <a:schemeClr val="bg2"/>
                </a:solidFill>
              </a:rPr>
              <a:t>Respond Sooner</a:t>
            </a:r>
            <a:r>
              <a:rPr lang="en-US" sz="1900" i="1">
                <a:solidFill>
                  <a:schemeClr val="bg2"/>
                </a:solidFill>
              </a:rPr>
              <a:t> and </a:t>
            </a:r>
            <a:r>
              <a:rPr lang="en-US" sz="1900" i="1" u="sng">
                <a:solidFill>
                  <a:schemeClr val="bg2"/>
                </a:solidFill>
              </a:rPr>
              <a:t>Adapt Faster</a:t>
            </a:r>
            <a:r>
              <a:rPr lang="en-US" sz="1900" i="1">
                <a:solidFill>
                  <a:schemeClr val="bg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33549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534400" cy="62388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Situational Awareness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90513" y="1549400"/>
            <a:ext cx="5297487" cy="4879975"/>
          </a:xfrm>
        </p:spPr>
        <p:txBody>
          <a:bodyPr>
            <a:normAutofit fontScale="62500" lnSpcReduction="20000"/>
          </a:bodyPr>
          <a:lstStyle/>
          <a:p>
            <a:pPr indent="-227013" fontAlgn="auto">
              <a:spcAft>
                <a:spcPts val="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tx2"/>
                </a:solidFill>
              </a:rPr>
              <a:t>Improve vertical and horizontal information sharing, </a:t>
            </a:r>
          </a:p>
          <a:p>
            <a:pPr indent="-227013" fontAlgn="auto">
              <a:spcAft>
                <a:spcPts val="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tx2"/>
                </a:solidFill>
              </a:rPr>
              <a:t>Provide support and collaboration to the CDC IMS personnel, </a:t>
            </a:r>
          </a:p>
          <a:p>
            <a:pPr indent="-227013" fontAlgn="auto">
              <a:spcAft>
                <a:spcPts val="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tx2"/>
                </a:solidFill>
              </a:rPr>
              <a:t>Provide analytical and geospatial information products</a:t>
            </a:r>
          </a:p>
          <a:p>
            <a:pPr indent="-227013" fontAlgn="auto">
              <a:spcAft>
                <a:spcPts val="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tx2"/>
                </a:solidFill>
              </a:rPr>
              <a:t>Develop and maintain Knowledge Management and social-networking capabilities</a:t>
            </a:r>
          </a:p>
          <a:p>
            <a:pPr indent="-227013" fontAlgn="auto">
              <a:spcAft>
                <a:spcPts val="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tx2"/>
                </a:solidFill>
              </a:rPr>
              <a:t>Collect coordinate, process and analyze disparate data to produce actionable information to support operational needs, and </a:t>
            </a:r>
          </a:p>
          <a:p>
            <a:pPr indent="-227013" fontAlgn="auto">
              <a:spcAft>
                <a:spcPts val="0"/>
              </a:spcAft>
              <a:buClr>
                <a:schemeClr val="bg1"/>
              </a:buClr>
              <a:buSzPct val="70000"/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tx2"/>
                </a:solidFill>
              </a:rPr>
              <a:t>Monitor  worldwide “All Hazard” conditions for possible CDC International or National response operations.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rgbClr val="FFFFCC"/>
              </a:solidFill>
            </a:endParaRPr>
          </a:p>
        </p:txBody>
      </p:sp>
      <p:pic>
        <p:nvPicPr>
          <p:cNvPr id="9220" name="Picture 5" descr="SA technologies small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4975" y="1285875"/>
            <a:ext cx="33115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6" descr="SA Google shake zone smal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4975" y="3786188"/>
            <a:ext cx="3338513" cy="239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8477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574357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00113"/>
            <a:r>
              <a:rPr lang="en-US" sz="3200" b="1" dirty="0" smtClean="0">
                <a:solidFill>
                  <a:srgbClr val="FFC000"/>
                </a:solidFill>
                <a:latin typeface="+mj-lt"/>
              </a:rPr>
              <a:t>Emergency Risk Communications</a:t>
            </a:r>
            <a:r>
              <a:rPr kumimoji="0" lang="en-US" sz="3200" b="1" dirty="0" smtClean="0">
                <a:solidFill>
                  <a:srgbClr val="FFC000"/>
                </a:solidFill>
                <a:latin typeface="+mj-lt"/>
              </a:rPr>
              <a:t> Branch</a:t>
            </a:r>
          </a:p>
        </p:txBody>
      </p:sp>
      <p:graphicFrame>
        <p:nvGraphicFramePr>
          <p:cNvPr id="105476" name="Object 2"/>
          <p:cNvGraphicFramePr>
            <a:graphicFrameLocks noChangeAspect="1"/>
          </p:cNvGraphicFramePr>
          <p:nvPr/>
        </p:nvGraphicFramePr>
        <p:xfrm>
          <a:off x="238125" y="1447800"/>
          <a:ext cx="882967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99" name="Visio" r:id="rId3" imgW="10237738" imgH="3809567" progId="">
                  <p:embed/>
                </p:oleObj>
              </mc:Choice>
              <mc:Fallback>
                <p:oleObj name="Visio" r:id="rId3" imgW="10237738" imgH="380956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" y="1447800"/>
                        <a:ext cx="8829675" cy="416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726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405114"/>
          <a:ext cx="8229600" cy="6192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9474290"/>
              </p:ext>
            </p:extLst>
          </p:nvPr>
        </p:nvGraphicFramePr>
        <p:xfrm>
          <a:off x="228600" y="228599"/>
          <a:ext cx="8610600" cy="6248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79530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545763"/>
            <a:ext cx="8229600" cy="3581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4625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 smtClean="0">
                <a:solidFill>
                  <a:schemeClr val="bg2"/>
                </a:solidFill>
              </a:rPr>
              <a:t>The Emergency Risk Communication Branch  leads CDC’s emergency communication for all-hazards preparedness and response.  The Branch ensures timely, consistent, targeted, and actionable information reaches the public and stakeholders during emergencies.  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sz="2000" dirty="0" smtClean="0">
              <a:solidFill>
                <a:schemeClr val="bg2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784807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00113"/>
            <a:r>
              <a:rPr lang="en-US" sz="3200" b="1" dirty="0" smtClean="0">
                <a:solidFill>
                  <a:srgbClr val="FFC000"/>
                </a:solidFill>
                <a:latin typeface="+mj-lt"/>
              </a:rPr>
              <a:t>Mission</a:t>
            </a:r>
            <a:endParaRPr kumimoji="0" lang="en-US" sz="3200" b="1" dirty="0" smtClean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19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b="0" dirty="0" smtClean="0"/>
              <a:t>Leads agency-wide emergency risk communication planning and preparedness activities</a:t>
            </a:r>
          </a:p>
          <a:p>
            <a:pPr>
              <a:buNone/>
            </a:pPr>
            <a:endParaRPr lang="en-US" sz="2800" b="0" dirty="0" smtClean="0"/>
          </a:p>
          <a:p>
            <a:r>
              <a:rPr lang="en-US" sz="2800" b="0" dirty="0" smtClean="0"/>
              <a:t>Manages selected channels that deliver national emergency and terrorism-related messages</a:t>
            </a:r>
          </a:p>
          <a:p>
            <a:pPr lvl="1">
              <a:buSzPct val="70000"/>
            </a:pPr>
            <a:r>
              <a:rPr lang="en-US" dirty="0" smtClean="0"/>
              <a:t>CDC’s Emergency Preparedness and Response Website</a:t>
            </a:r>
          </a:p>
          <a:p>
            <a:pPr lvl="1">
              <a:buSzPct val="70000"/>
            </a:pPr>
            <a:r>
              <a:rPr lang="en-US" dirty="0" smtClean="0"/>
              <a:t>Health Alert Network</a:t>
            </a:r>
          </a:p>
          <a:p>
            <a:pPr lvl="1">
              <a:buSzPct val="70000"/>
            </a:pPr>
            <a:r>
              <a:rPr lang="en-US" dirty="0" smtClean="0"/>
              <a:t>Epi-X</a:t>
            </a:r>
          </a:p>
          <a:p>
            <a:pPr lvl="1">
              <a:buSzPct val="70000"/>
            </a:pPr>
            <a:r>
              <a:rPr lang="en-US" dirty="0" smtClean="0"/>
              <a:t>Clinician Outreach and Communication Activity and Registry</a:t>
            </a:r>
          </a:p>
          <a:p>
            <a:pPr lvl="1">
              <a:buSzPct val="70000"/>
            </a:pPr>
            <a:r>
              <a:rPr lang="en-US" dirty="0" smtClean="0"/>
              <a:t>NGO and Government partner channels </a:t>
            </a:r>
          </a:p>
          <a:p>
            <a:pPr lvl="1">
              <a:buSzPct val="70000"/>
            </a:pPr>
            <a:r>
              <a:rPr lang="en-US" dirty="0" smtClean="0"/>
              <a:t>Professional list-</a:t>
            </a:r>
            <a:r>
              <a:rPr lang="en-US" dirty="0" err="1" smtClean="0"/>
              <a:t>servs</a:t>
            </a:r>
            <a:endParaRPr lang="en-US" dirty="0" smtClean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21957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00113"/>
            <a:r>
              <a:rPr kumimoji="0" lang="en-US" sz="3200" b="1" dirty="0" smtClean="0">
                <a:solidFill>
                  <a:srgbClr val="FFC000"/>
                </a:solidFill>
                <a:latin typeface="+mj-lt"/>
              </a:rPr>
              <a:t>Day to Day Functions</a:t>
            </a:r>
          </a:p>
        </p:txBody>
      </p:sp>
    </p:spTree>
    <p:extLst>
      <p:ext uri="{BB962C8B-B14F-4D97-AF65-F5344CB8AC3E}">
        <p14:creationId xmlns:p14="http://schemas.microsoft.com/office/powerpoint/2010/main" val="3639784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b="0" dirty="0" smtClean="0"/>
              <a:t>Liaison to federal interagency public affairs group</a:t>
            </a:r>
          </a:p>
          <a:p>
            <a:pPr marL="0" indent="0">
              <a:buNone/>
            </a:pPr>
            <a:endParaRPr lang="en-US" sz="2800" b="0" dirty="0" smtClean="0"/>
          </a:p>
          <a:p>
            <a:r>
              <a:rPr lang="en-US" sz="2800" b="0" dirty="0" smtClean="0"/>
              <a:t>Provides technical assistance in emergency risk communication to internal and external partners and supports emergency risk communication capacity building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21957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00113"/>
            <a:r>
              <a:rPr kumimoji="0" lang="en-US" sz="3200" b="1" dirty="0" smtClean="0">
                <a:solidFill>
                  <a:srgbClr val="FFC000"/>
                </a:solidFill>
                <a:latin typeface="+mj-lt"/>
              </a:rPr>
              <a:t>Day to Day Functions</a:t>
            </a:r>
          </a:p>
        </p:txBody>
      </p:sp>
    </p:spTree>
    <p:extLst>
      <p:ext uri="{BB962C8B-B14F-4D97-AF65-F5344CB8AC3E}">
        <p14:creationId xmlns:p14="http://schemas.microsoft.com/office/powerpoint/2010/main" val="1175320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24400"/>
          </a:xfrm>
        </p:spPr>
        <p:txBody>
          <a:bodyPr/>
          <a:lstStyle/>
          <a:p>
            <a:r>
              <a:rPr lang="en-US" sz="2800" b="0" dirty="0" smtClean="0"/>
              <a:t>Lead the Joint Information Center (JIC)  in CDC’s Emergency Operations Center</a:t>
            </a:r>
          </a:p>
          <a:p>
            <a:pPr>
              <a:buNone/>
            </a:pPr>
            <a:endParaRPr lang="en-US" sz="2800" b="0" dirty="0" smtClean="0"/>
          </a:p>
          <a:p>
            <a:r>
              <a:rPr lang="en-US" sz="2800" b="0" dirty="0" smtClean="0"/>
              <a:t>Identify/execute  strategies for translation and delivery of CDC’s emergency risk communication messages and information to key targeted audiences</a:t>
            </a:r>
          </a:p>
          <a:p>
            <a:pPr>
              <a:buNone/>
            </a:pPr>
            <a:endParaRPr lang="en-US" sz="2800" b="0" dirty="0" smtClean="0"/>
          </a:p>
          <a:p>
            <a:r>
              <a:rPr lang="en-US" sz="2800" b="0" dirty="0" smtClean="0"/>
              <a:t>Coordinate cross-agency communication activities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21957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00113"/>
            <a:r>
              <a:rPr kumimoji="0" lang="en-US" sz="3200" b="1" dirty="0" smtClean="0">
                <a:solidFill>
                  <a:srgbClr val="FFC000"/>
                </a:solidFill>
                <a:latin typeface="+mj-lt"/>
              </a:rPr>
              <a:t>Response Functions</a:t>
            </a:r>
          </a:p>
        </p:txBody>
      </p:sp>
    </p:spTree>
    <p:extLst>
      <p:ext uri="{BB962C8B-B14F-4D97-AF65-F5344CB8AC3E}">
        <p14:creationId xmlns:p14="http://schemas.microsoft.com/office/powerpoint/2010/main" val="2135164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3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2192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When Should Public Health use the</a:t>
            </a:r>
            <a:br>
              <a:rPr lang="en-US" sz="32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Incident Management System?</a:t>
            </a:r>
            <a:endParaRPr lang="en-US" sz="32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053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620000" cy="4114800"/>
          </a:xfrm>
        </p:spPr>
        <p:txBody>
          <a:bodyPr/>
          <a:lstStyle/>
          <a:p>
            <a:pPr marL="573088" lvl="1" indent="-573088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itchFamily="2" charset="2"/>
              <a:buChar char="q"/>
            </a:pPr>
            <a:r>
              <a:rPr lang="en-US" altLang="zh-CN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Communicable </a:t>
            </a:r>
            <a:r>
              <a:rPr lang="en-US" altLang="zh-C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Disease Outbreaks: </a:t>
            </a:r>
            <a:r>
              <a:rPr lang="en-US" altLang="zh-CN" sz="2800" i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E. </a:t>
            </a:r>
            <a:r>
              <a:rPr lang="en-US" altLang="zh-CN" sz="2800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coli, West Nile Virus, Plague, SARS, Hepatitis, </a:t>
            </a:r>
            <a:r>
              <a:rPr lang="en-US" altLang="zh-CN" sz="2800" i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Hantavirus</a:t>
            </a:r>
            <a:endParaRPr lang="en-US" sz="2800" i="1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 marL="573088" lvl="1" indent="-573088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itchFamily="2" charset="2"/>
              <a:buChar char="q"/>
            </a:pPr>
            <a:r>
              <a:rPr lang="en-US" altLang="zh-C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Non-Outbreak Situations:   </a:t>
            </a:r>
            <a:r>
              <a:rPr lang="en-US" altLang="zh-C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Flooding, </a:t>
            </a:r>
            <a:r>
              <a:rPr lang="en-US" altLang="zh-CN" i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disruption </a:t>
            </a:r>
            <a:r>
              <a:rPr lang="en-US" altLang="zh-C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of utilities, </a:t>
            </a:r>
            <a:r>
              <a:rPr lang="en-US" altLang="zh-CN" i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mass  </a:t>
            </a:r>
            <a:r>
              <a:rPr lang="en-US" altLang="zh-C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immunization campaigns (flu, </a:t>
            </a:r>
            <a:r>
              <a:rPr lang="en-US" altLang="zh-CN" i="1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Hep</a:t>
            </a:r>
            <a:r>
              <a:rPr lang="en-US" altLang="zh-C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A),  community events, mass gatherings</a:t>
            </a:r>
          </a:p>
          <a:p>
            <a:pPr marL="573088" lvl="1" indent="-573088"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Font typeface="Wingdings" pitchFamily="2" charset="2"/>
              <a:buChar char="q"/>
            </a:pPr>
            <a:r>
              <a:rPr lang="en-US" altLang="zh-CN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Emergency </a:t>
            </a:r>
            <a:r>
              <a:rPr lang="en-US" altLang="zh-C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Medical Services:  </a:t>
            </a:r>
            <a:r>
              <a:rPr lang="en-US" altLang="zh-C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Multi-patient and mass casualty events, trauma events</a:t>
            </a:r>
          </a:p>
          <a:p>
            <a:pPr marL="0" indent="0">
              <a:lnSpc>
                <a:spcPct val="90000"/>
              </a:lnSpc>
              <a:buClr>
                <a:srgbClr val="FFC000"/>
              </a:buClr>
              <a:buNone/>
            </a:pPr>
            <a:endParaRPr lang="en-US" sz="28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1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724400"/>
          </a:xfrm>
        </p:spPr>
        <p:txBody>
          <a:bodyPr/>
          <a:lstStyle/>
          <a:p>
            <a:r>
              <a:rPr lang="en-US" sz="2800" b="0" dirty="0" smtClean="0"/>
              <a:t>Monitor news media, social media, public inquiries, and channel traffic</a:t>
            </a:r>
          </a:p>
          <a:p>
            <a:pPr>
              <a:buNone/>
            </a:pPr>
            <a:endParaRPr lang="en-US" sz="2800" b="0" dirty="0" smtClean="0"/>
          </a:p>
          <a:p>
            <a:r>
              <a:rPr lang="en-US" sz="2800" b="0" dirty="0" smtClean="0"/>
              <a:t>Coordinate CDC communication activity with state, local, federal, and international response</a:t>
            </a:r>
          </a:p>
          <a:p>
            <a:pPr>
              <a:buNone/>
            </a:pPr>
            <a:endParaRPr lang="en-US" sz="2800" b="0" dirty="0" smtClean="0"/>
          </a:p>
          <a:p>
            <a:r>
              <a:rPr lang="en-US" sz="2800" b="0" dirty="0" smtClean="0"/>
              <a:t>Manage rapid, consistent distribution of emergency information through multiple channels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21957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00113"/>
            <a:r>
              <a:rPr kumimoji="0" lang="en-US" sz="3200" b="1" dirty="0" smtClean="0">
                <a:solidFill>
                  <a:srgbClr val="FFC000"/>
                </a:solidFill>
                <a:latin typeface="+mj-lt"/>
              </a:rPr>
              <a:t>Response Functions</a:t>
            </a:r>
          </a:p>
        </p:txBody>
      </p:sp>
    </p:spTree>
    <p:extLst>
      <p:ext uri="{BB962C8B-B14F-4D97-AF65-F5344CB8AC3E}">
        <p14:creationId xmlns:p14="http://schemas.microsoft.com/office/powerpoint/2010/main" val="3299276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3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609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/>
              <a:t>Scientific Response Section (SRS)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3962400"/>
            <a:ext cx="8534400" cy="2514600"/>
          </a:xfrm>
        </p:spPr>
        <p:txBody>
          <a:bodyPr/>
          <a:lstStyle/>
          <a:p>
            <a:pPr>
              <a:lnSpc>
                <a:spcPts val="2000"/>
              </a:lnSpc>
              <a:spcAft>
                <a:spcPct val="20000"/>
              </a:spcAft>
              <a:defRPr/>
            </a:pPr>
            <a:r>
              <a:rPr lang="en-US" sz="2200" b="0" kern="0" dirty="0" smtClean="0"/>
              <a:t>Science based response SMEs (Subject Matter Experts)</a:t>
            </a:r>
          </a:p>
          <a:p>
            <a:pPr>
              <a:lnSpc>
                <a:spcPts val="2000"/>
              </a:lnSpc>
              <a:spcAft>
                <a:spcPct val="20000"/>
              </a:spcAft>
              <a:defRPr/>
            </a:pPr>
            <a:r>
              <a:rPr lang="en-US" sz="2200" b="0" kern="0" dirty="0" smtClean="0"/>
              <a:t>Provides technical guidance to IM in response to requests</a:t>
            </a:r>
          </a:p>
          <a:p>
            <a:pPr>
              <a:lnSpc>
                <a:spcPts val="2000"/>
              </a:lnSpc>
              <a:spcAft>
                <a:spcPct val="20000"/>
              </a:spcAft>
              <a:defRPr/>
            </a:pPr>
            <a:r>
              <a:rPr lang="en-US" sz="2200" b="0" kern="0" dirty="0" smtClean="0"/>
              <a:t>Coordinates to ensure response operations are scientifically based</a:t>
            </a:r>
          </a:p>
          <a:p>
            <a:pPr>
              <a:lnSpc>
                <a:spcPts val="2000"/>
              </a:lnSpc>
              <a:spcAft>
                <a:spcPct val="20000"/>
              </a:spcAft>
              <a:defRPr/>
            </a:pPr>
            <a:r>
              <a:rPr lang="en-US" sz="2200" b="0" kern="0" dirty="0" smtClean="0"/>
              <a:t>Prepares data and reports for the Incident Action Plan</a:t>
            </a:r>
          </a:p>
          <a:p>
            <a:pPr>
              <a:lnSpc>
                <a:spcPts val="2000"/>
              </a:lnSpc>
              <a:spcAft>
                <a:spcPct val="20000"/>
              </a:spcAft>
              <a:defRPr/>
            </a:pPr>
            <a:r>
              <a:rPr lang="en-US" sz="2200" b="0" kern="0" dirty="0" smtClean="0"/>
              <a:t>Develops and conducts scientific interventions/courses of action</a:t>
            </a:r>
          </a:p>
          <a:p>
            <a:pPr>
              <a:lnSpc>
                <a:spcPts val="2000"/>
              </a:lnSpc>
              <a:spcAft>
                <a:spcPct val="20000"/>
              </a:spcAft>
              <a:defRPr/>
            </a:pPr>
            <a:r>
              <a:rPr lang="en-US" sz="2200" b="0" kern="0" dirty="0" smtClean="0"/>
              <a:t>Can vary in size from individuals to teams to task forces</a:t>
            </a:r>
            <a:endParaRPr lang="en-US" sz="2200" b="0" dirty="0"/>
          </a:p>
        </p:txBody>
      </p:sp>
      <p:graphicFrame>
        <p:nvGraphicFramePr>
          <p:cNvPr id="819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990667"/>
              </p:ext>
            </p:extLst>
          </p:nvPr>
        </p:nvGraphicFramePr>
        <p:xfrm>
          <a:off x="304800" y="762000"/>
          <a:ext cx="85344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58" name="Visio" r:id="rId4" imgW="7133539" imgH="2332939" progId="Visio.Drawing.11">
                  <p:embed/>
                </p:oleObj>
              </mc:Choice>
              <mc:Fallback>
                <p:oleObj name="Visio" r:id="rId4" imgW="7133539" imgH="23329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762000"/>
                        <a:ext cx="8534400" cy="281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7030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800" b="1" dirty="0">
                <a:solidFill>
                  <a:schemeClr val="bg1"/>
                </a:solidFill>
              </a:rPr>
              <a:t>International Coordinator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562600"/>
          </a:xfrm>
        </p:spPr>
        <p:txBody>
          <a:bodyPr/>
          <a:lstStyle/>
          <a:p>
            <a:pPr marL="511175" lvl="0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I</a:t>
            </a:r>
            <a:r>
              <a:rPr lang="en-US" sz="2400" dirty="0" smtClean="0">
                <a:solidFill>
                  <a:schemeClr val="bg2"/>
                </a:solidFill>
              </a:rPr>
              <a:t>nternational </a:t>
            </a:r>
            <a:r>
              <a:rPr lang="en-US" sz="2400" dirty="0">
                <a:solidFill>
                  <a:schemeClr val="bg2"/>
                </a:solidFill>
              </a:rPr>
              <a:t>travel of deploying staff</a:t>
            </a:r>
          </a:p>
          <a:p>
            <a:pPr marL="511175" lvl="0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C</a:t>
            </a:r>
            <a:r>
              <a:rPr lang="en-US" sz="2400" dirty="0" smtClean="0">
                <a:solidFill>
                  <a:schemeClr val="bg2"/>
                </a:solidFill>
              </a:rPr>
              <a:t>ommunications </a:t>
            </a:r>
            <a:r>
              <a:rPr lang="en-US" sz="2400" dirty="0">
                <a:solidFill>
                  <a:schemeClr val="bg2"/>
                </a:solidFill>
              </a:rPr>
              <a:t>with international organizations and deployed </a:t>
            </a:r>
            <a:r>
              <a:rPr lang="en-US" sz="2400" dirty="0" smtClean="0">
                <a:solidFill>
                  <a:schemeClr val="bg2"/>
                </a:solidFill>
              </a:rPr>
              <a:t>staff</a:t>
            </a:r>
          </a:p>
          <a:p>
            <a:pPr marL="0" lvl="0" indent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None/>
            </a:pPr>
            <a:endParaRPr lang="en-US" sz="2400" dirty="0">
              <a:solidFill>
                <a:schemeClr val="bg2"/>
              </a:solidFill>
            </a:endParaRPr>
          </a:p>
          <a:p>
            <a:pPr marL="511175" lvl="0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S</a:t>
            </a:r>
            <a:r>
              <a:rPr lang="en-US" sz="2400" dirty="0" smtClean="0">
                <a:solidFill>
                  <a:schemeClr val="bg2"/>
                </a:solidFill>
              </a:rPr>
              <a:t>ubject </a:t>
            </a:r>
            <a:r>
              <a:rPr lang="en-US" sz="2400" dirty="0">
                <a:solidFill>
                  <a:schemeClr val="bg2"/>
                </a:solidFill>
              </a:rPr>
              <a:t>matter expert on:  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The countries' customs, </a:t>
            </a:r>
            <a:endParaRPr lang="en-US" sz="2400" dirty="0" smtClean="0">
              <a:solidFill>
                <a:schemeClr val="bg2"/>
              </a:solidFill>
            </a:endParaRP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None/>
            </a:pP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chemeClr val="bg2"/>
                </a:solidFill>
              </a:rPr>
              <a:t>   culture,</a:t>
            </a:r>
            <a:r>
              <a:rPr lang="en-US" sz="2400" dirty="0">
                <a:solidFill>
                  <a:schemeClr val="bg2"/>
                </a:solidFill>
              </a:rPr>
              <a:t> and language(s</a:t>
            </a:r>
            <a:r>
              <a:rPr lang="en-US" sz="2400" dirty="0" smtClean="0">
                <a:solidFill>
                  <a:schemeClr val="bg2"/>
                </a:solidFill>
              </a:rPr>
              <a:t>)</a:t>
            </a:r>
            <a:endParaRPr lang="en-US" sz="2400" dirty="0">
              <a:solidFill>
                <a:schemeClr val="bg2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bg2"/>
                </a:solidFill>
              </a:rPr>
              <a:t>National or </a:t>
            </a:r>
            <a:r>
              <a:rPr lang="en-US" sz="2400" dirty="0">
                <a:solidFill>
                  <a:schemeClr val="bg2"/>
                </a:solidFill>
              </a:rPr>
              <a:t>International Health partners and how they are </a:t>
            </a:r>
            <a:r>
              <a:rPr lang="en-US" sz="2400" dirty="0" smtClean="0">
                <a:solidFill>
                  <a:schemeClr val="bg2"/>
                </a:solidFill>
              </a:rPr>
              <a:t>involved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Political and government structure, including areas of violence, corruption or </a:t>
            </a:r>
            <a:r>
              <a:rPr lang="en-US" sz="2400" dirty="0" smtClean="0">
                <a:solidFill>
                  <a:schemeClr val="bg2"/>
                </a:solidFill>
              </a:rPr>
              <a:t>unrest </a:t>
            </a:r>
            <a:r>
              <a:rPr lang="en-US" sz="2400" dirty="0">
                <a:solidFill>
                  <a:schemeClr val="bg2"/>
                </a:solidFill>
              </a:rPr>
              <a:t>affecting the ability to provide </a:t>
            </a:r>
            <a:r>
              <a:rPr lang="en-US" sz="2400" dirty="0" smtClean="0">
                <a:solidFill>
                  <a:schemeClr val="bg2"/>
                </a:solidFill>
              </a:rPr>
              <a:t>assistance</a:t>
            </a:r>
          </a:p>
        </p:txBody>
      </p:sp>
      <p:pic>
        <p:nvPicPr>
          <p:cNvPr id="208898" name="Picture 2" descr="C:\Documents and Settings\JQX9\Local Settings\Temporary Internet Files\Content.IE5\M5EHVE8W\MP900438385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52591"/>
            <a:ext cx="3089543" cy="20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8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48" y="609600"/>
            <a:ext cx="8229600" cy="762000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800" b="1" dirty="0">
                <a:solidFill>
                  <a:schemeClr val="bg1"/>
                </a:solidFill>
              </a:rPr>
              <a:t>Epidemiological and Surveillance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2514600"/>
          </a:xfrm>
        </p:spPr>
        <p:txBody>
          <a:bodyPr/>
          <a:lstStyle/>
          <a:p>
            <a:pPr marL="511175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Provides the capability to collect, analyze, interpret, and manage public health-related data </a:t>
            </a:r>
            <a:endParaRPr lang="en-US" sz="2400" dirty="0" smtClean="0">
              <a:solidFill>
                <a:schemeClr val="bg2"/>
              </a:solidFill>
            </a:endParaRPr>
          </a:p>
          <a:p>
            <a:pPr marL="511175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2"/>
                </a:solidFill>
              </a:rPr>
              <a:t>Conducts public health surveillance and detection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2"/>
                </a:solidFill>
              </a:rPr>
              <a:t>Conducts </a:t>
            </a:r>
            <a:r>
              <a:rPr lang="en-US" sz="2400" dirty="0">
                <a:solidFill>
                  <a:schemeClr val="bg2"/>
                </a:solidFill>
              </a:rPr>
              <a:t>public </a:t>
            </a:r>
            <a:r>
              <a:rPr lang="en-US" sz="2400" dirty="0" smtClean="0">
                <a:solidFill>
                  <a:schemeClr val="bg2"/>
                </a:solidFill>
              </a:rPr>
              <a:t>health and epidemiological investigations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2"/>
                </a:solidFill>
              </a:rPr>
              <a:t>Identifies </a:t>
            </a:r>
            <a:r>
              <a:rPr lang="en-US" sz="2400" dirty="0">
                <a:solidFill>
                  <a:schemeClr val="bg2"/>
                </a:solidFill>
              </a:rPr>
              <a:t>the source of a case or outbreak of disease, injury, or exposure and its determinants in a population 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2"/>
                </a:solidFill>
              </a:rPr>
              <a:t>Recommends, monitors, and analyzes mitigation actions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chemeClr val="bg2"/>
              </a:solidFill>
            </a:endParaRPr>
          </a:p>
        </p:txBody>
      </p:sp>
      <p:pic>
        <p:nvPicPr>
          <p:cNvPr id="5" name="Picture 7" descr="Redbag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910085"/>
            <a:ext cx="1794365" cy="132708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6" name="Picture 6" descr="BWHoust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5497" y="4903667"/>
            <a:ext cx="1780903" cy="133567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8" name="Picture 7" descr="BioWatch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6400" y="4879014"/>
            <a:ext cx="1534426" cy="136938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8857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62000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800" b="1" dirty="0">
                <a:solidFill>
                  <a:schemeClr val="bg1"/>
                </a:solidFill>
              </a:rPr>
              <a:t>Public Health Laboratory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8229600" cy="2514600"/>
          </a:xfrm>
        </p:spPr>
        <p:txBody>
          <a:bodyPr/>
          <a:lstStyle/>
          <a:p>
            <a:pPr marL="511175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8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chemeClr val="bg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562100"/>
            <a:ext cx="8077200" cy="2933700"/>
          </a:xfrm>
          <a:prstGeom prst="rect">
            <a:avLst/>
          </a:prstGeom>
          <a:noFill/>
          <a:ln w="57150">
            <a:noFill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Provides the </a:t>
            </a:r>
            <a:r>
              <a:rPr lang="en-US" sz="2400" dirty="0" smtClean="0">
                <a:solidFill>
                  <a:schemeClr val="bg2"/>
                </a:solidFill>
              </a:rPr>
              <a:t>capability </a:t>
            </a:r>
            <a:r>
              <a:rPr lang="en-US" sz="2400" dirty="0">
                <a:solidFill>
                  <a:schemeClr val="bg2"/>
                </a:solidFill>
              </a:rPr>
              <a:t>for rapid detection, characterization, confirmatory testing, data reporting, investigative support, and laboratory networking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Address actual or potential exposures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Capability supports pre-event, pre-incident, and post exposure </a:t>
            </a:r>
            <a:r>
              <a:rPr lang="en-US" sz="2400" dirty="0" smtClean="0">
                <a:solidFill>
                  <a:schemeClr val="bg2"/>
                </a:solidFill>
              </a:rPr>
              <a:t>surveillance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5" name="Picture 6" descr="scienti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4854" y="4607299"/>
            <a:ext cx="1440346" cy="17098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Florida Anthrax-Scene Contamin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572000"/>
            <a:ext cx="2287588" cy="17214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57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62000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800" b="1" dirty="0">
                <a:solidFill>
                  <a:schemeClr val="bg1"/>
                </a:solidFill>
              </a:rPr>
              <a:t>Community Mitigation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8229600" cy="2514600"/>
          </a:xfrm>
        </p:spPr>
        <p:txBody>
          <a:bodyPr/>
          <a:lstStyle/>
          <a:p>
            <a:pPr marL="511175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8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chemeClr val="bg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562100"/>
            <a:ext cx="8077200" cy="4686300"/>
          </a:xfrm>
          <a:prstGeom prst="rect">
            <a:avLst/>
          </a:prstGeom>
          <a:noFill/>
          <a:ln w="57150">
            <a:noFill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Employed to slow the spread of disease and when a </a:t>
            </a:r>
            <a:r>
              <a:rPr lang="en-US" sz="2400" dirty="0" smtClean="0">
                <a:solidFill>
                  <a:schemeClr val="bg2"/>
                </a:solidFill>
              </a:rPr>
              <a:t>vaccine </a:t>
            </a:r>
            <a:r>
              <a:rPr lang="en-US" sz="2400" dirty="0">
                <a:solidFill>
                  <a:schemeClr val="bg2"/>
                </a:solidFill>
              </a:rPr>
              <a:t>is not available at the outset of a </a:t>
            </a:r>
            <a:r>
              <a:rPr lang="en-US" sz="2400" dirty="0" smtClean="0">
                <a:solidFill>
                  <a:schemeClr val="bg2"/>
                </a:solidFill>
              </a:rPr>
              <a:t>pandemic</a:t>
            </a:r>
            <a:endParaRPr lang="en-US" sz="2400" dirty="0">
              <a:solidFill>
                <a:schemeClr val="bg2"/>
              </a:solidFill>
            </a:endParaRP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Includes social distancing strategies and recommendations to reduce contact between people: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bg2"/>
                </a:solidFill>
              </a:rPr>
              <a:t>Closing </a:t>
            </a:r>
            <a:r>
              <a:rPr lang="en-US" sz="2400" dirty="0">
                <a:solidFill>
                  <a:schemeClr val="bg2"/>
                </a:solidFill>
              </a:rPr>
              <a:t>schools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bg2"/>
                </a:solidFill>
              </a:rPr>
              <a:t>Canceling </a:t>
            </a:r>
            <a:r>
              <a:rPr lang="en-US" sz="2400" dirty="0">
                <a:solidFill>
                  <a:schemeClr val="bg2"/>
                </a:solidFill>
              </a:rPr>
              <a:t>public gatherings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bg2"/>
                </a:solidFill>
              </a:rPr>
              <a:t>Planning </a:t>
            </a:r>
            <a:r>
              <a:rPr lang="en-US" sz="2400" dirty="0">
                <a:solidFill>
                  <a:schemeClr val="bg2"/>
                </a:solidFill>
              </a:rPr>
              <a:t>for liberal work leave policies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bg2"/>
                </a:solidFill>
              </a:rPr>
              <a:t>Teleworking </a:t>
            </a:r>
            <a:r>
              <a:rPr lang="en-US" sz="2400" dirty="0">
                <a:solidFill>
                  <a:schemeClr val="bg2"/>
                </a:solidFill>
              </a:rPr>
              <a:t>strategies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V</a:t>
            </a:r>
            <a:r>
              <a:rPr lang="en-US" sz="2400" dirty="0" smtClean="0">
                <a:solidFill>
                  <a:schemeClr val="bg2"/>
                </a:solidFill>
              </a:rPr>
              <a:t>oluntary </a:t>
            </a:r>
            <a:r>
              <a:rPr lang="en-US" sz="2400" dirty="0">
                <a:solidFill>
                  <a:schemeClr val="bg2"/>
                </a:solidFill>
              </a:rPr>
              <a:t>isolation of cases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bg2"/>
                </a:solidFill>
              </a:rPr>
              <a:t>Voluntary </a:t>
            </a:r>
            <a:r>
              <a:rPr lang="en-US" sz="2400" dirty="0">
                <a:solidFill>
                  <a:schemeClr val="bg2"/>
                </a:solidFill>
              </a:rPr>
              <a:t>quarantine of household </a:t>
            </a:r>
            <a:r>
              <a:rPr lang="en-US" sz="2400" dirty="0" smtClean="0">
                <a:solidFill>
                  <a:schemeClr val="bg2"/>
                </a:solidFill>
              </a:rPr>
              <a:t>contacts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208902" name="Picture 6" descr="http://ts3.mm.bing.net/th?id=I4910492504294630&amp;pid=1.7&amp;w=170&amp;h=126&amp;c=7&amp;r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810000"/>
            <a:ext cx="1619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000"/>
              </a:lnSpc>
            </a:pPr>
            <a:r>
              <a:rPr lang="en-US" sz="2800" b="1" dirty="0">
                <a:solidFill>
                  <a:schemeClr val="bg1"/>
                </a:solidFill>
              </a:rPr>
              <a:t>Infectious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11763"/>
          </a:xfrm>
        </p:spPr>
        <p:txBody>
          <a:bodyPr/>
          <a:lstStyle/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Guidance for the prevention of infectious diseases  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Guidelines for relief staff, travelers, and the public on infection control, quarantine issues, and management of chronic diseases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Coordinate disease surveillance with the Epidemiology/Surveillance Team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Assist with </a:t>
            </a:r>
            <a:r>
              <a:rPr lang="en-US" sz="2400" dirty="0" smtClean="0">
                <a:solidFill>
                  <a:schemeClr val="bg2"/>
                </a:solidFill>
              </a:rPr>
              <a:t>quarantine </a:t>
            </a:r>
            <a:r>
              <a:rPr lang="en-US" sz="2400" dirty="0">
                <a:solidFill>
                  <a:schemeClr val="bg2"/>
                </a:solidFill>
              </a:rPr>
              <a:t>issues that may arise in temporary shelters/hospital situations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Coordinate with the Environmental Food/Water Team </a:t>
            </a:r>
            <a:r>
              <a:rPr lang="en-US" sz="2400" dirty="0" smtClean="0">
                <a:solidFill>
                  <a:schemeClr val="bg2"/>
                </a:solidFill>
              </a:rPr>
              <a:t>and the Vector/Rodent Team.</a:t>
            </a:r>
            <a:endParaRPr lang="en-US" sz="2400" dirty="0">
              <a:solidFill>
                <a:schemeClr val="bg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18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62000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800" b="1" dirty="0">
                <a:solidFill>
                  <a:schemeClr val="bg1"/>
                </a:solidFill>
              </a:rPr>
              <a:t>Worker Health and Safety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8229600" cy="2514600"/>
          </a:xfrm>
        </p:spPr>
        <p:txBody>
          <a:bodyPr/>
          <a:lstStyle/>
          <a:p>
            <a:pPr marL="511175" indent="-511175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8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chemeClr val="bg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257300"/>
            <a:ext cx="8077200" cy="2933700"/>
          </a:xfrm>
          <a:prstGeom prst="rect">
            <a:avLst/>
          </a:prstGeom>
          <a:noFill/>
          <a:ln w="57150">
            <a:noFill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Promotes the integration of occupational safety and health protection 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Prevents worker injury and illness 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Advances health and </a:t>
            </a:r>
            <a:r>
              <a:rPr lang="en-US" sz="2400" dirty="0" smtClean="0">
                <a:solidFill>
                  <a:schemeClr val="bg2"/>
                </a:solidFill>
              </a:rPr>
              <a:t>well-being</a:t>
            </a:r>
            <a:endParaRPr lang="en-US" sz="2400" dirty="0">
              <a:solidFill>
                <a:schemeClr val="bg2"/>
              </a:solidFill>
            </a:endParaRP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Uses evidence-based health promotion strategies </a:t>
            </a:r>
          </a:p>
          <a:p>
            <a:pPr marL="511175" lvl="1" indent="-511175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Transfers knowledge into practices and products that protect and promote worker </a:t>
            </a:r>
            <a:r>
              <a:rPr lang="en-US" sz="2400" dirty="0" smtClean="0">
                <a:solidFill>
                  <a:schemeClr val="bg2"/>
                </a:solidFill>
              </a:rPr>
              <a:t>health and safety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629872"/>
            <a:ext cx="4114800" cy="177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924" name="Picture 4" descr="http://st4tic.files.wordpress.com/2008/01/worke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29872"/>
            <a:ext cx="2349775" cy="177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26" name="Picture 6" descr="http://ts1.mm.bing.net/images/thumbnail.aspx?q=4644165879137104&amp;id=7fd5de20ab9db7cca6baf88ef95660c2&amp;url=http%3a%2f%2fmyfunnyworld.net%2fFunny_pictures%2fsafety-work-awards%2faircraft_mechan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29872"/>
            <a:ext cx="2575892" cy="177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610600" cy="6858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sz="3200" b="1" dirty="0" smtClean="0">
                <a:solidFill>
                  <a:srgbClr val="FFC000"/>
                </a:solidFill>
              </a:rPr>
              <a:t>CDC’s Emergency Operations Center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534400" cy="1828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ts val="1800"/>
              </a:spcBef>
              <a:buClr>
                <a:schemeClr val="bg1"/>
              </a:buClr>
              <a:buSzPct val="70000"/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bg2"/>
                </a:solidFill>
              </a:rPr>
              <a:t>Managed by the OPHPR Division of Emergency Operations  (DEO)</a:t>
            </a:r>
          </a:p>
          <a:p>
            <a:pPr>
              <a:lnSpc>
                <a:spcPct val="85000"/>
              </a:lnSpc>
              <a:spcBef>
                <a:spcPts val="1800"/>
              </a:spcBef>
              <a:buClr>
                <a:schemeClr val="bg1"/>
              </a:buClr>
              <a:buSzPct val="70000"/>
              <a:buFont typeface="Wingdings" pitchFamily="2" charset="2"/>
              <a:buChar char="q"/>
            </a:pPr>
            <a:r>
              <a:rPr lang="en-US" sz="2200" dirty="0">
                <a:solidFill>
                  <a:schemeClr val="bg2"/>
                </a:solidFill>
              </a:rPr>
              <a:t>DEO provides CDC's core Incident Management Structure</a:t>
            </a:r>
          </a:p>
          <a:p>
            <a:pPr>
              <a:lnSpc>
                <a:spcPct val="85000"/>
              </a:lnSpc>
              <a:spcBef>
                <a:spcPts val="1800"/>
              </a:spcBef>
              <a:buClr>
                <a:schemeClr val="bg1"/>
              </a:buClr>
              <a:buSzPct val="70000"/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bg2"/>
                </a:solidFill>
              </a:rPr>
              <a:t>Functions as CDC’s command center for coordinating emergency responses to domestic and international public health threats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 dirty="0" smtClean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1" y="3276599"/>
            <a:ext cx="3124200" cy="2959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304800" y="3041419"/>
            <a:ext cx="5334000" cy="314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lnSpc>
                <a:spcPct val="85000"/>
              </a:lnSpc>
              <a:spcBef>
                <a:spcPts val="1800"/>
              </a:spcBef>
              <a:buClr>
                <a:srgbClr val="FFC000"/>
              </a:buClr>
              <a:buSzPct val="70000"/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bg2"/>
                </a:solidFill>
              </a:rPr>
              <a:t>Staffed 24/7/365 to provide worldwide situational awareness</a:t>
            </a:r>
          </a:p>
          <a:p>
            <a:pPr marL="347472" indent="-347472">
              <a:lnSpc>
                <a:spcPct val="85000"/>
              </a:lnSpc>
              <a:spcBef>
                <a:spcPts val="1800"/>
              </a:spcBef>
              <a:buClr>
                <a:srgbClr val="FFC000"/>
              </a:buClr>
              <a:buSzPct val="70000"/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bg2"/>
                </a:solidFill>
              </a:rPr>
              <a:t>Coordinates CDC’s preparedness, assessment, response, recovery, and evaluation for public health emergencies</a:t>
            </a:r>
          </a:p>
          <a:p>
            <a:pPr marL="347472" indent="-347472">
              <a:lnSpc>
                <a:spcPct val="85000"/>
              </a:lnSpc>
              <a:spcBef>
                <a:spcPts val="1800"/>
              </a:spcBef>
              <a:buClr>
                <a:srgbClr val="FFC000"/>
              </a:buClr>
              <a:buSzPct val="70000"/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bg2"/>
                </a:solidFill>
              </a:rPr>
              <a:t>Serves as the central point of contact for state agencies reporting potential public health threats to CDC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5091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CDC Incident Management System 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All-Hazards Organization Chart</a:t>
            </a:r>
            <a:endParaRPr lang="en-US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-533400" y="228600"/>
          <a:ext cx="10591800" cy="8255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8" name="Visio" r:id="rId4" imgW="10123434" imgH="7837647" progId="Visio.Drawing.11">
                  <p:embed/>
                </p:oleObj>
              </mc:Choice>
              <mc:Fallback>
                <p:oleObj name="Visio" r:id="rId4" imgW="10123434" imgH="78376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3400" y="228600"/>
                        <a:ext cx="10591800" cy="82554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2259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55638"/>
            <a:ext cx="8229600" cy="715962"/>
          </a:xfrm>
        </p:spPr>
        <p:txBody>
          <a:bodyPr/>
          <a:lstStyle/>
          <a:p>
            <a:r>
              <a:rPr lang="en-US" sz="3600" dirty="0" smtClean="0"/>
              <a:t>Incident Manager (IM)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76400"/>
            <a:ext cx="8305800" cy="56388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b="0" dirty="0" smtClean="0"/>
              <a:t>Obtains approval to activate the Incident </a:t>
            </a:r>
          </a:p>
          <a:p>
            <a:pPr>
              <a:spcBef>
                <a:spcPct val="0"/>
              </a:spcBef>
              <a:buNone/>
            </a:pPr>
            <a:r>
              <a:rPr lang="en-US" sz="2800" b="0" dirty="0" smtClean="0"/>
              <a:t>      Management Structure.</a:t>
            </a:r>
          </a:p>
          <a:p>
            <a:pPr>
              <a:spcBef>
                <a:spcPct val="0"/>
              </a:spcBef>
            </a:pPr>
            <a:r>
              <a:rPr lang="en-US" sz="2800" b="0" dirty="0" smtClean="0"/>
              <a:t>Maintains overall situational awareness of the event and all deployed CDC resources.  </a:t>
            </a:r>
          </a:p>
          <a:p>
            <a:pPr>
              <a:spcBef>
                <a:spcPct val="0"/>
              </a:spcBef>
            </a:pPr>
            <a:r>
              <a:rPr lang="en-US" sz="2800" b="0" dirty="0" smtClean="0"/>
              <a:t>Obtains briefings on the incident and approves </a:t>
            </a:r>
          </a:p>
          <a:p>
            <a:pPr>
              <a:spcBef>
                <a:spcPct val="0"/>
              </a:spcBef>
              <a:buNone/>
            </a:pPr>
            <a:r>
              <a:rPr lang="en-US" sz="2800" b="0" dirty="0" smtClean="0"/>
              <a:t>      briefings to be presented to the agency director.</a:t>
            </a:r>
          </a:p>
          <a:p>
            <a:pPr>
              <a:spcBef>
                <a:spcPct val="0"/>
              </a:spcBef>
            </a:pPr>
            <a:r>
              <a:rPr lang="en-US" sz="2800" b="0" dirty="0" smtClean="0"/>
              <a:t>Establishes incident priorities; approves incident objectives.</a:t>
            </a:r>
          </a:p>
          <a:p>
            <a:pPr>
              <a:spcBef>
                <a:spcPct val="0"/>
              </a:spcBef>
            </a:pPr>
            <a:r>
              <a:rPr lang="en-US" sz="2800" b="0" dirty="0" smtClean="0"/>
              <a:t>Comes from the Primary Center responsible  for the event</a:t>
            </a:r>
            <a:r>
              <a:rPr lang="en-US" b="0" dirty="0" smtClean="0"/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Chief Health Officer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209800"/>
            <a:ext cx="8382000" cy="4191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Oversees the Scientific/Technical Response.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Advises the IM on scientific and health issues.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Defines qualifications for various types of CDC staff that may be deployed.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Assures that scientific qualifications are met prior to deployment.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dirty="0" smtClean="0"/>
              <a:t>Reviews media releases and other documents for scientific accuracy.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C_OD_PPT_dark([1]">
  <a:themeElements>
    <a:clrScheme name="CDC OD Dark PPT Colors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FFC000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DC_OD_PPT_dark([1]">
  <a:themeElements>
    <a:clrScheme name="CDC OD Dark PPT Colors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FFC000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CDC_OD_PPT_dark([1]</Template>
  <TotalTime>4627</TotalTime>
  <Words>2628</Words>
  <Application>Microsoft Office PowerPoint</Application>
  <PresentationFormat>On-screen Show (4:3)</PresentationFormat>
  <Paragraphs>476</Paragraphs>
  <Slides>57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ＭＳ Ｐゴシック</vt:lpstr>
      <vt:lpstr>Times New Roman</vt:lpstr>
      <vt:lpstr>Calibri</vt:lpstr>
      <vt:lpstr>Courier New</vt:lpstr>
      <vt:lpstr>SimSun</vt:lpstr>
      <vt:lpstr>Myriad Web Pro</vt:lpstr>
      <vt:lpstr>Wingdings 2</vt:lpstr>
      <vt:lpstr>Wingdings</vt:lpstr>
      <vt:lpstr>CDC_OD_PPT_dark([1]</vt:lpstr>
      <vt:lpstr>1_CDC_OD_PPT_dark([1]</vt:lpstr>
      <vt:lpstr>Visio</vt:lpstr>
      <vt:lpstr> U.S. CDC Incident Management System</vt:lpstr>
      <vt:lpstr>PowerPoint Presentation</vt:lpstr>
      <vt:lpstr>Benefits an Incident Management System</vt:lpstr>
      <vt:lpstr>Who Uses an Incident Management System?</vt:lpstr>
      <vt:lpstr>When Should Public Health use the Incident Management System?</vt:lpstr>
      <vt:lpstr>CDC’s Emergency Operations Center</vt:lpstr>
      <vt:lpstr>CDC Incident Management System  All-Hazards Organization Chart</vt:lpstr>
      <vt:lpstr>Incident Manager (IM)</vt:lpstr>
      <vt:lpstr>Chief Health Officer</vt:lpstr>
      <vt:lpstr>Chief of Staff</vt:lpstr>
      <vt:lpstr>General Staff</vt:lpstr>
      <vt:lpstr>Joint Information Center </vt:lpstr>
      <vt:lpstr>Operations Section</vt:lpstr>
      <vt:lpstr>Operations Mission</vt:lpstr>
      <vt:lpstr>Operations (OPS)</vt:lpstr>
      <vt:lpstr>Organizational Structure Response</vt:lpstr>
      <vt:lpstr>Roles and Functions – The Watch Team </vt:lpstr>
      <vt:lpstr>PowerPoint Presentation</vt:lpstr>
      <vt:lpstr>Epidemiology and Surveillance Linkage</vt:lpstr>
      <vt:lpstr>Laboratory Linkage</vt:lpstr>
      <vt:lpstr>Roles and Functions – Current Ops Team </vt:lpstr>
      <vt:lpstr>Policies, Procedures and Protocols</vt:lpstr>
      <vt:lpstr>Tasking and Tracking</vt:lpstr>
      <vt:lpstr>Roles and Functions – EOC Support Team </vt:lpstr>
      <vt:lpstr>Planning Section</vt:lpstr>
      <vt:lpstr>Plans, Training, Exercises and Evaluations (PTEE) Branch</vt:lpstr>
      <vt:lpstr>PTEE Mission Statement</vt:lpstr>
      <vt:lpstr>Incident Action Plans</vt:lpstr>
      <vt:lpstr>After-Action Reports</vt:lpstr>
      <vt:lpstr>Logistics Section</vt:lpstr>
      <vt:lpstr>Logistics Mission</vt:lpstr>
      <vt:lpstr>Logistics Branch</vt:lpstr>
      <vt:lpstr>IMS Logistics and Finance</vt:lpstr>
      <vt:lpstr>Material Management Functions </vt:lpstr>
      <vt:lpstr>Transportation Functions </vt:lpstr>
      <vt:lpstr>Support Services Functions</vt:lpstr>
      <vt:lpstr>Facilities / Space Management</vt:lpstr>
      <vt:lpstr>PowerPoint Presentation</vt:lpstr>
      <vt:lpstr>PowerPoint Presentation</vt:lpstr>
      <vt:lpstr>Situational Awareness</vt:lpstr>
      <vt:lpstr>PowerPoint Presentation</vt:lpstr>
      <vt:lpstr>Situation Awareness Mission</vt:lpstr>
      <vt:lpstr>Situational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Scientific Response Section (SRS)</vt:lpstr>
      <vt:lpstr>International Coordinator</vt:lpstr>
      <vt:lpstr>Epidemiological and Surveillance</vt:lpstr>
      <vt:lpstr>Public Health Laboratory</vt:lpstr>
      <vt:lpstr>Community Mitigation</vt:lpstr>
      <vt:lpstr>Infectious Disease</vt:lpstr>
      <vt:lpstr>Worker Health and Safety</vt:lpstr>
    </vt:vector>
  </TitlesOfParts>
  <Company>CDC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Myriad Pro, Bold, Shadow, 28pt</dc:title>
  <dc:creator>fzi6</dc:creator>
  <cp:lastModifiedBy>CDC User</cp:lastModifiedBy>
  <cp:revision>298</cp:revision>
  <cp:lastPrinted>2012-09-12T20:59:40Z</cp:lastPrinted>
  <dcterms:created xsi:type="dcterms:W3CDTF">2010-06-29T13:48:38Z</dcterms:created>
  <dcterms:modified xsi:type="dcterms:W3CDTF">2014-05-27T19:08:14Z</dcterms:modified>
</cp:coreProperties>
</file>